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61" r:id="rId5"/>
    <p:sldId id="272" r:id="rId6"/>
    <p:sldId id="287" r:id="rId7"/>
    <p:sldId id="288" r:id="rId8"/>
    <p:sldId id="290" r:id="rId9"/>
    <p:sldId id="291" r:id="rId10"/>
    <p:sldId id="298" r:id="rId11"/>
    <p:sldId id="29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A11F26-ABDC-4B15-87B0-5376DBADCCE8}" v="2" dt="2022-06-06T15:35:29.741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58" autoAdjust="0"/>
    <p:restoredTop sz="94660"/>
  </p:normalViewPr>
  <p:slideViewPr>
    <p:cSldViewPr snapToGrid="0">
      <p:cViewPr varScale="1">
        <p:scale>
          <a:sx n="93" d="100"/>
          <a:sy n="93" d="100"/>
        </p:scale>
        <p:origin x="66" y="37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y Nicholls" userId="2bf163a3-04b2-4569-9f41-5963ace2b9f7" providerId="ADAL" clId="{53A11F26-ABDC-4B15-87B0-5376DBADCCE8}"/>
    <pc:docChg chg="custSel delSld modSld">
      <pc:chgData name="Tony Nicholls" userId="2bf163a3-04b2-4569-9f41-5963ace2b9f7" providerId="ADAL" clId="{53A11F26-ABDC-4B15-87B0-5376DBADCCE8}" dt="2022-06-07T15:38:54.072" v="529" actId="20577"/>
      <pc:docMkLst>
        <pc:docMk/>
      </pc:docMkLst>
      <pc:sldChg chg="modSp mod">
        <pc:chgData name="Tony Nicholls" userId="2bf163a3-04b2-4569-9f41-5963ace2b9f7" providerId="ADAL" clId="{53A11F26-ABDC-4B15-87B0-5376DBADCCE8}" dt="2022-06-06T14:23:41.009" v="69" actId="20577"/>
        <pc:sldMkLst>
          <pc:docMk/>
          <pc:sldMk cId="106904919" sldId="261"/>
        </pc:sldMkLst>
        <pc:spChg chg="mod">
          <ac:chgData name="Tony Nicholls" userId="2bf163a3-04b2-4569-9f41-5963ace2b9f7" providerId="ADAL" clId="{53A11F26-ABDC-4B15-87B0-5376DBADCCE8}" dt="2022-06-06T14:23:41.009" v="69" actId="20577"/>
          <ac:spMkLst>
            <pc:docMk/>
            <pc:sldMk cId="106904919" sldId="261"/>
            <ac:spMk id="2" creationId="{00000000-0000-0000-0000-000000000000}"/>
          </ac:spMkLst>
        </pc:spChg>
      </pc:sldChg>
      <pc:sldChg chg="modSp mod">
        <pc:chgData name="Tony Nicholls" userId="2bf163a3-04b2-4569-9f41-5963ace2b9f7" providerId="ADAL" clId="{53A11F26-ABDC-4B15-87B0-5376DBADCCE8}" dt="2022-06-07T15:38:54.072" v="529" actId="20577"/>
        <pc:sldMkLst>
          <pc:docMk/>
          <pc:sldMk cId="2810015352" sldId="272"/>
        </pc:sldMkLst>
        <pc:spChg chg="mod">
          <ac:chgData name="Tony Nicholls" userId="2bf163a3-04b2-4569-9f41-5963ace2b9f7" providerId="ADAL" clId="{53A11F26-ABDC-4B15-87B0-5376DBADCCE8}" dt="2022-06-07T15:38:54.072" v="529" actId="20577"/>
          <ac:spMkLst>
            <pc:docMk/>
            <pc:sldMk cId="2810015352" sldId="272"/>
            <ac:spMk id="3" creationId="{131CCE6D-8B61-4523-809B-F3DE0835C302}"/>
          </ac:spMkLst>
        </pc:spChg>
      </pc:sldChg>
      <pc:sldChg chg="addSp delSp modSp mod">
        <pc:chgData name="Tony Nicholls" userId="2bf163a3-04b2-4569-9f41-5963ace2b9f7" providerId="ADAL" clId="{53A11F26-ABDC-4B15-87B0-5376DBADCCE8}" dt="2022-06-06T14:39:46.430" v="175" actId="14100"/>
        <pc:sldMkLst>
          <pc:docMk/>
          <pc:sldMk cId="1668031885" sldId="287"/>
        </pc:sldMkLst>
        <pc:spChg chg="mod">
          <ac:chgData name="Tony Nicholls" userId="2bf163a3-04b2-4569-9f41-5963ace2b9f7" providerId="ADAL" clId="{53A11F26-ABDC-4B15-87B0-5376DBADCCE8}" dt="2022-06-06T14:25:19.950" v="95" actId="20577"/>
          <ac:spMkLst>
            <pc:docMk/>
            <pc:sldMk cId="1668031885" sldId="287"/>
            <ac:spMk id="2" creationId="{17FCE26F-5F1B-4C4E-9E1A-F73949F697D0}"/>
          </ac:spMkLst>
        </pc:spChg>
        <pc:spChg chg="add del mod">
          <ac:chgData name="Tony Nicholls" userId="2bf163a3-04b2-4569-9f41-5963ace2b9f7" providerId="ADAL" clId="{53A11F26-ABDC-4B15-87B0-5376DBADCCE8}" dt="2022-06-06T14:39:39.410" v="173" actId="931"/>
          <ac:spMkLst>
            <pc:docMk/>
            <pc:sldMk cId="1668031885" sldId="287"/>
            <ac:spMk id="4" creationId="{8694A546-3532-40E7-9379-640168C512BF}"/>
          </ac:spMkLst>
        </pc:spChg>
        <pc:spChg chg="mod">
          <ac:chgData name="Tony Nicholls" userId="2bf163a3-04b2-4569-9f41-5963ace2b9f7" providerId="ADAL" clId="{53A11F26-ABDC-4B15-87B0-5376DBADCCE8}" dt="2022-06-06T14:26:18.193" v="170" actId="20577"/>
          <ac:spMkLst>
            <pc:docMk/>
            <pc:sldMk cId="1668031885" sldId="287"/>
            <ac:spMk id="5" creationId="{44C6C174-EF59-4C00-B11C-59AD49FCBCA5}"/>
          </ac:spMkLst>
        </pc:spChg>
        <pc:picChg chg="add mod">
          <ac:chgData name="Tony Nicholls" userId="2bf163a3-04b2-4569-9f41-5963ace2b9f7" providerId="ADAL" clId="{53A11F26-ABDC-4B15-87B0-5376DBADCCE8}" dt="2022-06-06T14:39:46.430" v="175" actId="14100"/>
          <ac:picMkLst>
            <pc:docMk/>
            <pc:sldMk cId="1668031885" sldId="287"/>
            <ac:picMk id="7" creationId="{69B1150A-A63B-42B5-8EBF-992C8E95D79A}"/>
          </ac:picMkLst>
        </pc:picChg>
        <pc:picChg chg="del">
          <ac:chgData name="Tony Nicholls" userId="2bf163a3-04b2-4569-9f41-5963ace2b9f7" providerId="ADAL" clId="{53A11F26-ABDC-4B15-87B0-5376DBADCCE8}" dt="2022-06-06T14:39:29.526" v="172" actId="478"/>
          <ac:picMkLst>
            <pc:docMk/>
            <pc:sldMk cId="1668031885" sldId="287"/>
            <ac:picMk id="15" creationId="{D92C3691-1F89-40EA-A38B-FD00CD79B51C}"/>
          </ac:picMkLst>
        </pc:picChg>
      </pc:sldChg>
      <pc:sldChg chg="modSp mod">
        <pc:chgData name="Tony Nicholls" userId="2bf163a3-04b2-4569-9f41-5963ace2b9f7" providerId="ADAL" clId="{53A11F26-ABDC-4B15-87B0-5376DBADCCE8}" dt="2022-06-06T15:36:09.406" v="452" actId="20577"/>
        <pc:sldMkLst>
          <pc:docMk/>
          <pc:sldMk cId="774045731" sldId="288"/>
        </pc:sldMkLst>
        <pc:spChg chg="mod">
          <ac:chgData name="Tony Nicholls" userId="2bf163a3-04b2-4569-9f41-5963ace2b9f7" providerId="ADAL" clId="{53A11F26-ABDC-4B15-87B0-5376DBADCCE8}" dt="2022-06-06T15:36:09.406" v="452" actId="20577"/>
          <ac:spMkLst>
            <pc:docMk/>
            <pc:sldMk cId="774045731" sldId="288"/>
            <ac:spMk id="3" creationId="{FB90CA85-FA1D-4034-A72F-AA3B81734626}"/>
          </ac:spMkLst>
        </pc:spChg>
      </pc:sldChg>
      <pc:sldChg chg="modSp mod">
        <pc:chgData name="Tony Nicholls" userId="2bf163a3-04b2-4569-9f41-5963ace2b9f7" providerId="ADAL" clId="{53A11F26-ABDC-4B15-87B0-5376DBADCCE8}" dt="2022-06-06T15:35:34.516" v="422" actId="27636"/>
        <pc:sldMkLst>
          <pc:docMk/>
          <pc:sldMk cId="2292153038" sldId="290"/>
        </pc:sldMkLst>
        <pc:spChg chg="mod">
          <ac:chgData name="Tony Nicholls" userId="2bf163a3-04b2-4569-9f41-5963ace2b9f7" providerId="ADAL" clId="{53A11F26-ABDC-4B15-87B0-5376DBADCCE8}" dt="2022-06-06T15:35:34.516" v="422" actId="27636"/>
          <ac:spMkLst>
            <pc:docMk/>
            <pc:sldMk cId="2292153038" sldId="290"/>
            <ac:spMk id="3" creationId="{5D6E0A0E-ED1D-4CB1-9397-901E26F2274F}"/>
          </ac:spMkLst>
        </pc:spChg>
      </pc:sldChg>
      <pc:sldChg chg="modSp mod">
        <pc:chgData name="Tony Nicholls" userId="2bf163a3-04b2-4569-9f41-5963ace2b9f7" providerId="ADAL" clId="{53A11F26-ABDC-4B15-87B0-5376DBADCCE8}" dt="2022-06-06T15:37:08.677" v="469" actId="20577"/>
        <pc:sldMkLst>
          <pc:docMk/>
          <pc:sldMk cId="3730817526" sldId="291"/>
        </pc:sldMkLst>
        <pc:spChg chg="mod">
          <ac:chgData name="Tony Nicholls" userId="2bf163a3-04b2-4569-9f41-5963ace2b9f7" providerId="ADAL" clId="{53A11F26-ABDC-4B15-87B0-5376DBADCCE8}" dt="2022-06-06T15:37:08.677" v="469" actId="20577"/>
          <ac:spMkLst>
            <pc:docMk/>
            <pc:sldMk cId="3730817526" sldId="291"/>
            <ac:spMk id="2" creationId="{94A9491C-ADBB-4D4A-9CE4-888E029CD733}"/>
          </ac:spMkLst>
        </pc:spChg>
      </pc:sldChg>
      <pc:sldChg chg="modSp mod">
        <pc:chgData name="Tony Nicholls" userId="2bf163a3-04b2-4569-9f41-5963ace2b9f7" providerId="ADAL" clId="{53A11F26-ABDC-4B15-87B0-5376DBADCCE8}" dt="2022-06-06T15:37:20.147" v="486" actId="20577"/>
        <pc:sldMkLst>
          <pc:docMk/>
          <pc:sldMk cId="3939688808" sldId="298"/>
        </pc:sldMkLst>
        <pc:spChg chg="mod">
          <ac:chgData name="Tony Nicholls" userId="2bf163a3-04b2-4569-9f41-5963ace2b9f7" providerId="ADAL" clId="{53A11F26-ABDC-4B15-87B0-5376DBADCCE8}" dt="2022-06-06T15:37:20.147" v="486" actId="20577"/>
          <ac:spMkLst>
            <pc:docMk/>
            <pc:sldMk cId="3939688808" sldId="298"/>
            <ac:spMk id="2" creationId="{94A9491C-ADBB-4D4A-9CE4-888E029CD733}"/>
          </ac:spMkLst>
        </pc:spChg>
      </pc:sldChg>
      <pc:sldChg chg="modSp mod">
        <pc:chgData name="Tony Nicholls" userId="2bf163a3-04b2-4569-9f41-5963ace2b9f7" providerId="ADAL" clId="{53A11F26-ABDC-4B15-87B0-5376DBADCCE8}" dt="2022-06-06T15:38:04.201" v="526" actId="20577"/>
        <pc:sldMkLst>
          <pc:docMk/>
          <pc:sldMk cId="1440972668" sldId="299"/>
        </pc:sldMkLst>
        <pc:spChg chg="mod">
          <ac:chgData name="Tony Nicholls" userId="2bf163a3-04b2-4569-9f41-5963ace2b9f7" providerId="ADAL" clId="{53A11F26-ABDC-4B15-87B0-5376DBADCCE8}" dt="2022-06-06T15:38:04.201" v="526" actId="20577"/>
          <ac:spMkLst>
            <pc:docMk/>
            <pc:sldMk cId="1440972668" sldId="299"/>
            <ac:spMk id="3" creationId="{5D6E0A0E-ED1D-4CB1-9397-901E26F2274F}"/>
          </ac:spMkLst>
        </pc:spChg>
      </pc:sldChg>
      <pc:sldChg chg="del">
        <pc:chgData name="Tony Nicholls" userId="2bf163a3-04b2-4569-9f41-5963ace2b9f7" providerId="ADAL" clId="{53A11F26-ABDC-4B15-87B0-5376DBADCCE8}" dt="2022-06-06T15:36:59.595" v="453" actId="47"/>
        <pc:sldMkLst>
          <pc:docMk/>
          <pc:sldMk cId="2483608774" sldId="30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739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36609" y="1693332"/>
            <a:ext cx="7061546" cy="3062515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36609" y="5050354"/>
            <a:ext cx="7061545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3836609" y="4911965"/>
            <a:ext cx="705999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5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638" y="5755059"/>
            <a:ext cx="4262362" cy="1102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2"/>
            </a:gs>
            <a:gs pos="97000">
              <a:schemeClr val="accen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58" descr="Untitled-6.png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0" detail="0"/>
                    </a14:imgEffect>
                    <a14:imgEffect>
                      <a14:colorTemperature colorTemp="6874"/>
                    </a14:imgEffect>
                    <a14:imgEffect>
                      <a14:saturation sat="21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151094" y="6193730"/>
            <a:ext cx="1425500" cy="3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t>6/6/2022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t>6/6/2022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t>6/6/2022</a:t>
            </a:fld>
            <a:endParaRPr lang="en-US"/>
          </a:p>
        </p:txBody>
      </p: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F629-ECA2-4CF3-B790-9D9BDED98269}" type="datetime1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2" name="Picture 61" descr="Untitled-6.png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0" detail="0"/>
                    </a14:imgEffect>
                    <a14:imgEffect>
                      <a14:colorTemperature colorTemp="6874"/>
                    </a14:imgEffect>
                    <a14:imgEffect>
                      <a14:saturation sat="21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151094" y="6193730"/>
            <a:ext cx="1425500" cy="3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1" name="Picture 60" descr="Untitled-6.png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0" detail="0"/>
                    </a14:imgEffect>
                    <a14:imgEffect>
                      <a14:colorTemperature colorTemp="6874"/>
                    </a14:imgEffect>
                    <a14:imgEffect>
                      <a14:saturation sat="21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151094" y="6193730"/>
            <a:ext cx="1425500" cy="3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12866" y="6289678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54047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547" y="6230154"/>
            <a:ext cx="1422853" cy="34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3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4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36608" y="1693332"/>
            <a:ext cx="7357085" cy="3062515"/>
          </a:xfrm>
        </p:spPr>
        <p:txBody>
          <a:bodyPr/>
          <a:lstStyle/>
          <a:p>
            <a:r>
              <a:rPr lang="en-US" dirty="0"/>
              <a:t>Using Cloud File Storage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36609" y="5050354"/>
            <a:ext cx="7061545" cy="60413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Enterprise Architecture – Data Architecture, with examples </a:t>
            </a:r>
          </a:p>
          <a:p>
            <a:r>
              <a:rPr lang="en-US" dirty="0"/>
              <a:t>using MS .NET Blazor, Azure and GreatIdeaz trellispark</a:t>
            </a:r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BCD31-941A-4DF5-BDFB-C20D1765C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CCE6D-8B61-4523-809B-F3DE0835C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What is cloud file storage?</a:t>
            </a:r>
          </a:p>
          <a:p>
            <a:r>
              <a:rPr lang="en-US" sz="2400" dirty="0"/>
              <a:t>What are some example technologies?</a:t>
            </a:r>
          </a:p>
          <a:p>
            <a:r>
              <a:rPr lang="en-US" sz="2400" dirty="0"/>
              <a:t>Common issues in implementation?</a:t>
            </a:r>
          </a:p>
          <a:p>
            <a:r>
              <a:rPr lang="en-US" sz="2400" dirty="0"/>
              <a:t>DEMO – Uploading Files</a:t>
            </a:r>
          </a:p>
          <a:p>
            <a:r>
              <a:rPr lang="en-US" sz="2400" dirty="0"/>
              <a:t>DEMO – Downloading Files</a:t>
            </a:r>
          </a:p>
          <a:p>
            <a:r>
              <a:rPr lang="en-US" sz="2400" dirty="0"/>
              <a:t>Why use this approach?</a:t>
            </a:r>
          </a:p>
        </p:txBody>
      </p:sp>
    </p:spTree>
    <p:extLst>
      <p:ext uri="{BB962C8B-B14F-4D97-AF65-F5344CB8AC3E}">
        <p14:creationId xmlns:p14="http://schemas.microsoft.com/office/powerpoint/2010/main" val="281001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CE26F-5F1B-4C4E-9E1A-F73949F69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What is cloud file storage</a:t>
            </a:r>
            <a:r>
              <a:rPr lang="en-US" dirty="0"/>
              <a:t>?</a:t>
            </a:r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C6C174-EF59-4C00-B11C-59AD49FCB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CA" dirty="0"/>
              <a:t>Transferring files to and from a client device into the cloud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9B1150A-A63B-42B5-8EBF-992C8E95D7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95236" y="383545"/>
            <a:ext cx="3904180" cy="6076224"/>
          </a:xfrm>
        </p:spPr>
      </p:pic>
    </p:spTree>
    <p:extLst>
      <p:ext uri="{BB962C8B-B14F-4D97-AF65-F5344CB8AC3E}">
        <p14:creationId xmlns:p14="http://schemas.microsoft.com/office/powerpoint/2010/main" val="1668031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F8119-E8AD-4999-9D4B-C5262BC9E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What are some example technologies</a:t>
            </a:r>
            <a:r>
              <a:rPr lang="en-US" dirty="0"/>
              <a:t>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0CA85-FA1D-4034-A72F-AA3B81734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Storage solutions</a:t>
            </a:r>
          </a:p>
          <a:p>
            <a:pPr lvl="1"/>
            <a:r>
              <a:rPr lang="en-US" dirty="0"/>
              <a:t>AWS, Azure and GCP</a:t>
            </a:r>
          </a:p>
          <a:p>
            <a:pPr lvl="1"/>
            <a:r>
              <a:rPr lang="en-US" dirty="0"/>
              <a:t>On Premise – File Servers</a:t>
            </a:r>
          </a:p>
          <a:p>
            <a:r>
              <a:rPr lang="en-US" dirty="0"/>
              <a:t>Associated technologies</a:t>
            </a:r>
          </a:p>
          <a:p>
            <a:pPr lvl="1"/>
            <a:r>
              <a:rPr lang="en-US" dirty="0"/>
              <a:t>Firewalls, Encryption and Security</a:t>
            </a:r>
          </a:p>
          <a:p>
            <a:pPr lvl="1"/>
            <a:r>
              <a:rPr lang="en-US" dirty="0"/>
              <a:t>Anti-virus, Data Loss Prevention</a:t>
            </a:r>
          </a:p>
          <a:p>
            <a:pPr lvl="1"/>
            <a:r>
              <a:rPr lang="en-US" dirty="0"/>
              <a:t>API Gateways</a:t>
            </a:r>
          </a:p>
          <a:p>
            <a:pPr lvl="1"/>
            <a:r>
              <a:rPr lang="en-US" dirty="0"/>
              <a:t>Content Delivery Networks</a:t>
            </a:r>
          </a:p>
        </p:txBody>
      </p:sp>
    </p:spTree>
    <p:extLst>
      <p:ext uri="{BB962C8B-B14F-4D97-AF65-F5344CB8AC3E}">
        <p14:creationId xmlns:p14="http://schemas.microsoft.com/office/powerpoint/2010/main" val="774045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9233E-23B4-4F1F-ACCB-BD12CA304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Common issues with implementation</a:t>
            </a:r>
            <a:r>
              <a:rPr lang="en-US" dirty="0"/>
              <a:t>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E0A0E-ED1D-4CB1-9397-901E26F22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Client connects directly to cloud storage</a:t>
            </a:r>
          </a:p>
          <a:p>
            <a:pPr lvl="1"/>
            <a:r>
              <a:rPr lang="en-CA" dirty="0"/>
              <a:t>Sharing connection and secret information</a:t>
            </a:r>
          </a:p>
          <a:p>
            <a:r>
              <a:rPr lang="en-CA" dirty="0"/>
              <a:t>Every instance is hard coded against its corresponding service</a:t>
            </a:r>
          </a:p>
          <a:p>
            <a:pPr lvl="1"/>
            <a:r>
              <a:rPr lang="en-CA" dirty="0"/>
              <a:t>Not maximizing code reuse</a:t>
            </a:r>
          </a:p>
          <a:p>
            <a:pPr lvl="1"/>
            <a:r>
              <a:rPr lang="en-CA" dirty="0"/>
              <a:t>Non-standard implementation and library</a:t>
            </a:r>
          </a:p>
          <a:p>
            <a:r>
              <a:rPr lang="en-CA" dirty="0"/>
              <a:t>Typically not implementing common patterns</a:t>
            </a:r>
          </a:p>
          <a:p>
            <a:pPr lvl="1"/>
            <a:r>
              <a:rPr lang="en-CA" dirty="0"/>
              <a:t>Auto retry on failure</a:t>
            </a:r>
          </a:p>
          <a:p>
            <a:pPr lvl="1"/>
            <a:r>
              <a:rPr lang="en-CA" dirty="0"/>
              <a:t>Circuit breaker</a:t>
            </a:r>
          </a:p>
          <a:p>
            <a:pPr lvl="1"/>
            <a:r>
              <a:rPr lang="en-CA" dirty="0"/>
              <a:t>Etc.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9215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9491C-ADBB-4D4A-9CE4-888E029CD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DEMO – Uploading Files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C346C-7712-4AB0-AC23-A38B35F331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30817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9491C-ADBB-4D4A-9CE4-888E029CD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DEMO – Downloading files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C346C-7712-4AB0-AC23-A38B35F331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39688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9233E-23B4-4F1F-ACCB-BD12CA304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Why use this approach</a:t>
            </a:r>
            <a:r>
              <a:rPr lang="en-US" dirty="0"/>
              <a:t>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E0A0E-ED1D-4CB1-9397-901E26F22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You have to build a mechanism for file storage</a:t>
            </a:r>
          </a:p>
          <a:p>
            <a:r>
              <a:rPr lang="en-CA" dirty="0"/>
              <a:t>This is a standard mechanism for all </a:t>
            </a:r>
            <a:r>
              <a:rPr lang="en-CA"/>
              <a:t>service providers</a:t>
            </a:r>
            <a:endParaRPr lang="en-CA" dirty="0"/>
          </a:p>
          <a:p>
            <a:r>
              <a:rPr lang="en-CA" dirty="0"/>
              <a:t>Creates a central point of control</a:t>
            </a:r>
          </a:p>
          <a:p>
            <a:r>
              <a:rPr lang="en-CA" dirty="0"/>
              <a:t>Consolidates connection and secret information</a:t>
            </a:r>
          </a:p>
          <a:p>
            <a:r>
              <a:rPr lang="en-CA" dirty="0"/>
              <a:t>Can be easily extended to include sophisticated storage patterns</a:t>
            </a:r>
          </a:p>
        </p:txBody>
      </p:sp>
    </p:spTree>
    <p:extLst>
      <p:ext uri="{BB962C8B-B14F-4D97-AF65-F5344CB8AC3E}">
        <p14:creationId xmlns:p14="http://schemas.microsoft.com/office/powerpoint/2010/main" val="1440972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Great Ideaz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034EA1"/>
      </a:accent1>
      <a:accent2>
        <a:srgbClr val="50B748"/>
      </a:accent2>
      <a:accent3>
        <a:srgbClr val="959795"/>
      </a:accent3>
      <a:accent4>
        <a:srgbClr val="FF0000"/>
      </a:accent4>
      <a:accent5>
        <a:srgbClr val="E9EAE9"/>
      </a:accent5>
      <a:accent6>
        <a:srgbClr val="A0D89C"/>
      </a:accent6>
      <a:hlink>
        <a:srgbClr val="034EA1"/>
      </a:hlink>
      <a:folHlink>
        <a:srgbClr val="808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eat Ideaz PowerPoint Template - 20160329" id="{67286E25-2935-4CFA-94BE-E987C65E61A8}" vid="{601DE12C-B5C3-4FCC-8B10-5D054AAD0B26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B393563EDACF418B89D448AAD7E933" ma:contentTypeVersion="15" ma:contentTypeDescription="Create a new document." ma:contentTypeScope="" ma:versionID="dbe82b19df786e2ad4c0f11260243215">
  <xsd:schema xmlns:xsd="http://www.w3.org/2001/XMLSchema" xmlns:xs="http://www.w3.org/2001/XMLSchema" xmlns:p="http://schemas.microsoft.com/office/2006/metadata/properties" xmlns:ns2="10037884-5e6e-4e9f-8183-989ef391f68f" xmlns:ns3="5baa8968-7af4-4138-b804-c898d6c7a44d" targetNamespace="http://schemas.microsoft.com/office/2006/metadata/properties" ma:root="true" ma:fieldsID="82d2a753b85dd4c89c6f04d33ba3e94e" ns2:_="" ns3:_="">
    <xsd:import namespace="10037884-5e6e-4e9f-8183-989ef391f68f"/>
    <xsd:import namespace="5baa8968-7af4-4138-b804-c898d6c7a4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037884-5e6e-4e9f-8183-989ef391f6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1dcd726-20ab-499e-9d09-c8c0a4ad45d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aa8968-7af4-4138-b804-c898d6c7a44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5010ea9-27e7-4985-96af-282e70546ebf}" ma:internalName="TaxCatchAll" ma:showField="CatchAllData" ma:web="5baa8968-7af4-4138-b804-c898d6c7a4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baa8968-7af4-4138-b804-c898d6c7a44d" xsi:nil="true"/>
    <lcf76f155ced4ddcb4097134ff3c332f xmlns="10037884-5e6e-4e9f-8183-989ef391f68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2F2AB63-DA42-4AC3-9B25-B8C38C26E4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C11775-3976-4C48-9345-4C0FEB083E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037884-5e6e-4e9f-8183-989ef391f68f"/>
    <ds:schemaRef ds:uri="5baa8968-7af4-4138-b804-c898d6c7a4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D56DA97-BFCD-46D4-9A10-12BFA814DBF0}">
  <ds:schemaRefs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10037884-5e6e-4e9f-8183-989ef391f68f"/>
    <ds:schemaRef ds:uri="http://schemas.microsoft.com/office/infopath/2007/PartnerControls"/>
    <ds:schemaRef ds:uri="5baa8968-7af4-4138-b804-c898d6c7a44d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Great Ideaz PowerPoint Template - 20160329</Template>
  <TotalTime>11982</TotalTime>
  <Words>204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Diamond Grid 16x9</vt:lpstr>
      <vt:lpstr>Using Cloud File Storage</vt:lpstr>
      <vt:lpstr>Overview</vt:lpstr>
      <vt:lpstr>What is cloud file storage?</vt:lpstr>
      <vt:lpstr>What are some example technologies?</vt:lpstr>
      <vt:lpstr>Common issues with implementation?</vt:lpstr>
      <vt:lpstr>DEMO – Uploading Files</vt:lpstr>
      <vt:lpstr>DEMO – Downloading files</vt:lpstr>
      <vt:lpstr>Why use this approach?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Tony Nicholls</dc:creator>
  <cp:keywords/>
  <cp:lastModifiedBy>Tony Nicholls</cp:lastModifiedBy>
  <cp:revision>9</cp:revision>
  <dcterms:created xsi:type="dcterms:W3CDTF">2022-01-11T15:31:34Z</dcterms:created>
  <dcterms:modified xsi:type="dcterms:W3CDTF">2022-06-07T15:39:02Z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  <property fmtid="{D5CDD505-2E9C-101B-9397-08002B2CF9AE}" pid="3" name="ContentTypeId">
    <vt:lpwstr>0x01010043B393563EDACF418B89D448AAD7E933</vt:lpwstr>
  </property>
  <property fmtid="{D5CDD505-2E9C-101B-9397-08002B2CF9AE}" pid="4" name="MediaServiceImageTags">
    <vt:lpwstr/>
  </property>
</Properties>
</file>