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1" r:id="rId5"/>
    <p:sldId id="272" r:id="rId6"/>
    <p:sldId id="273" r:id="rId7"/>
    <p:sldId id="274" r:id="rId8"/>
    <p:sldId id="275" r:id="rId9"/>
    <p:sldId id="279" r:id="rId10"/>
    <p:sldId id="276" r:id="rId11"/>
    <p:sldId id="277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8BFDE8-23AD-4BBA-9BCC-874B289B9C58}" v="2" dt="2022-01-27T16:40:13.425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8" autoAdjust="0"/>
    <p:restoredTop sz="94660"/>
  </p:normalViewPr>
  <p:slideViewPr>
    <p:cSldViewPr snapToGrid="0">
      <p:cViewPr varScale="1">
        <p:scale>
          <a:sx n="94" d="100"/>
          <a:sy n="94" d="100"/>
        </p:scale>
        <p:origin x="51" y="36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 Nicholls" userId="S::tony@greatideaz.com::2bf163a3-04b2-4569-9f41-5963ace2b9f7" providerId="AD" clId="Web-{3C3D640E-563B-40AB-A7FB-9AD04F3BFB6D}"/>
    <pc:docChg chg="modSld">
      <pc:chgData name="Tony Nicholls" userId="S::tony@greatideaz.com::2bf163a3-04b2-4569-9f41-5963ace2b9f7" providerId="AD" clId="Web-{3C3D640E-563B-40AB-A7FB-9AD04F3BFB6D}" dt="2022-01-14T20:41:07.024" v="0" actId="20577"/>
      <pc:docMkLst>
        <pc:docMk/>
      </pc:docMkLst>
      <pc:sldChg chg="modSp">
        <pc:chgData name="Tony Nicholls" userId="S::tony@greatideaz.com::2bf163a3-04b2-4569-9f41-5963ace2b9f7" providerId="AD" clId="Web-{3C3D640E-563B-40AB-A7FB-9AD04F3BFB6D}" dt="2022-01-14T20:41:07.024" v="0" actId="20577"/>
        <pc:sldMkLst>
          <pc:docMk/>
          <pc:sldMk cId="106904919" sldId="261"/>
        </pc:sldMkLst>
        <pc:spChg chg="mod">
          <ac:chgData name="Tony Nicholls" userId="S::tony@greatideaz.com::2bf163a3-04b2-4569-9f41-5963ace2b9f7" providerId="AD" clId="Web-{3C3D640E-563B-40AB-A7FB-9AD04F3BFB6D}" dt="2022-01-14T20:41:07.024" v="0" actId="20577"/>
          <ac:spMkLst>
            <pc:docMk/>
            <pc:sldMk cId="106904919" sldId="261"/>
            <ac:spMk id="2" creationId="{00000000-0000-0000-0000-000000000000}"/>
          </ac:spMkLst>
        </pc:spChg>
      </pc:sldChg>
    </pc:docChg>
  </pc:docChgLst>
  <pc:docChgLst>
    <pc:chgData name="Tony Nicholls" userId="2bf163a3-04b2-4569-9f41-5963ace2b9f7" providerId="ADAL" clId="{F28BFDE8-23AD-4BBA-9BCC-874B289B9C58}"/>
    <pc:docChg chg="custSel addSld delSld modSld">
      <pc:chgData name="Tony Nicholls" userId="2bf163a3-04b2-4569-9f41-5963ace2b9f7" providerId="ADAL" clId="{F28BFDE8-23AD-4BBA-9BCC-874B289B9C58}" dt="2022-01-27T17:34:48.829" v="916" actId="20577"/>
      <pc:docMkLst>
        <pc:docMk/>
      </pc:docMkLst>
      <pc:sldChg chg="modSp mod">
        <pc:chgData name="Tony Nicholls" userId="2bf163a3-04b2-4569-9f41-5963ace2b9f7" providerId="ADAL" clId="{F28BFDE8-23AD-4BBA-9BCC-874B289B9C58}" dt="2022-01-26T17:09:11.010" v="18" actId="20577"/>
        <pc:sldMkLst>
          <pc:docMk/>
          <pc:sldMk cId="106904919" sldId="261"/>
        </pc:sldMkLst>
        <pc:spChg chg="mod">
          <ac:chgData name="Tony Nicholls" userId="2bf163a3-04b2-4569-9f41-5963ace2b9f7" providerId="ADAL" clId="{F28BFDE8-23AD-4BBA-9BCC-874B289B9C58}" dt="2022-01-26T17:09:11.010" v="18" actId="20577"/>
          <ac:spMkLst>
            <pc:docMk/>
            <pc:sldMk cId="106904919" sldId="261"/>
            <ac:spMk id="2" creationId="{00000000-0000-0000-0000-000000000000}"/>
          </ac:spMkLst>
        </pc:spChg>
      </pc:sldChg>
      <pc:sldChg chg="modSp mod">
        <pc:chgData name="Tony Nicholls" userId="2bf163a3-04b2-4569-9f41-5963ace2b9f7" providerId="ADAL" clId="{F28BFDE8-23AD-4BBA-9BCC-874B289B9C58}" dt="2022-01-26T17:15:48.430" v="233" actId="20577"/>
        <pc:sldMkLst>
          <pc:docMk/>
          <pc:sldMk cId="2810015352" sldId="272"/>
        </pc:sldMkLst>
        <pc:spChg chg="mod">
          <ac:chgData name="Tony Nicholls" userId="2bf163a3-04b2-4569-9f41-5963ace2b9f7" providerId="ADAL" clId="{F28BFDE8-23AD-4BBA-9BCC-874B289B9C58}" dt="2022-01-26T17:15:48.430" v="233" actId="20577"/>
          <ac:spMkLst>
            <pc:docMk/>
            <pc:sldMk cId="2810015352" sldId="272"/>
            <ac:spMk id="3" creationId="{131CCE6D-8B61-4523-809B-F3DE0835C302}"/>
          </ac:spMkLst>
        </pc:spChg>
      </pc:sldChg>
      <pc:sldChg chg="del">
        <pc:chgData name="Tony Nicholls" userId="2bf163a3-04b2-4569-9f41-5963ace2b9f7" providerId="ADAL" clId="{F28BFDE8-23AD-4BBA-9BCC-874B289B9C58}" dt="2022-01-26T17:10:19.419" v="57" actId="47"/>
        <pc:sldMkLst>
          <pc:docMk/>
          <pc:sldMk cId="333537261" sldId="273"/>
        </pc:sldMkLst>
      </pc:sldChg>
      <pc:sldChg chg="modSp new mod">
        <pc:chgData name="Tony Nicholls" userId="2bf163a3-04b2-4569-9f41-5963ace2b9f7" providerId="ADAL" clId="{F28BFDE8-23AD-4BBA-9BCC-874B289B9C58}" dt="2022-01-26T17:12:04.253" v="143" actId="20577"/>
        <pc:sldMkLst>
          <pc:docMk/>
          <pc:sldMk cId="434899306" sldId="273"/>
        </pc:sldMkLst>
        <pc:spChg chg="mod">
          <ac:chgData name="Tony Nicholls" userId="2bf163a3-04b2-4569-9f41-5963ace2b9f7" providerId="ADAL" clId="{F28BFDE8-23AD-4BBA-9BCC-874B289B9C58}" dt="2022-01-26T17:11:09.313" v="97" actId="20577"/>
          <ac:spMkLst>
            <pc:docMk/>
            <pc:sldMk cId="434899306" sldId="273"/>
            <ac:spMk id="2" creationId="{C653BF20-EBFF-4A59-89B0-AC7B48718EC8}"/>
          </ac:spMkLst>
        </pc:spChg>
        <pc:spChg chg="mod">
          <ac:chgData name="Tony Nicholls" userId="2bf163a3-04b2-4569-9f41-5963ace2b9f7" providerId="ADAL" clId="{F28BFDE8-23AD-4BBA-9BCC-874B289B9C58}" dt="2022-01-26T17:12:04.253" v="143" actId="20577"/>
          <ac:spMkLst>
            <pc:docMk/>
            <pc:sldMk cId="434899306" sldId="273"/>
            <ac:spMk id="3" creationId="{8CB9530E-AD34-45BF-A849-AAB41C660AA3}"/>
          </ac:spMkLst>
        </pc:spChg>
      </pc:sldChg>
      <pc:sldChg chg="del">
        <pc:chgData name="Tony Nicholls" userId="2bf163a3-04b2-4569-9f41-5963ace2b9f7" providerId="ADAL" clId="{F28BFDE8-23AD-4BBA-9BCC-874B289B9C58}" dt="2022-01-26T17:10:19.419" v="57" actId="47"/>
        <pc:sldMkLst>
          <pc:docMk/>
          <pc:sldMk cId="261285842" sldId="274"/>
        </pc:sldMkLst>
      </pc:sldChg>
      <pc:sldChg chg="modSp new mod">
        <pc:chgData name="Tony Nicholls" userId="2bf163a3-04b2-4569-9f41-5963ace2b9f7" providerId="ADAL" clId="{F28BFDE8-23AD-4BBA-9BCC-874B289B9C58}" dt="2022-01-26T17:13:10.702" v="180" actId="27636"/>
        <pc:sldMkLst>
          <pc:docMk/>
          <pc:sldMk cId="3679581537" sldId="274"/>
        </pc:sldMkLst>
        <pc:spChg chg="mod">
          <ac:chgData name="Tony Nicholls" userId="2bf163a3-04b2-4569-9f41-5963ace2b9f7" providerId="ADAL" clId="{F28BFDE8-23AD-4BBA-9BCC-874B289B9C58}" dt="2022-01-26T17:12:51.656" v="178" actId="20577"/>
          <ac:spMkLst>
            <pc:docMk/>
            <pc:sldMk cId="3679581537" sldId="274"/>
            <ac:spMk id="2" creationId="{A07DFD28-0F1E-4F71-AAEF-2B94407286C0}"/>
          </ac:spMkLst>
        </pc:spChg>
        <pc:spChg chg="mod">
          <ac:chgData name="Tony Nicholls" userId="2bf163a3-04b2-4569-9f41-5963ace2b9f7" providerId="ADAL" clId="{F28BFDE8-23AD-4BBA-9BCC-874B289B9C58}" dt="2022-01-26T17:13:10.702" v="180" actId="27636"/>
          <ac:spMkLst>
            <pc:docMk/>
            <pc:sldMk cId="3679581537" sldId="274"/>
            <ac:spMk id="3" creationId="{E35EF1CA-288A-4B6F-BF51-9A19BE41D100}"/>
          </ac:spMkLst>
        </pc:spChg>
      </pc:sldChg>
      <pc:sldChg chg="del">
        <pc:chgData name="Tony Nicholls" userId="2bf163a3-04b2-4569-9f41-5963ace2b9f7" providerId="ADAL" clId="{F28BFDE8-23AD-4BBA-9BCC-874B289B9C58}" dt="2022-01-26T17:10:19.419" v="57" actId="47"/>
        <pc:sldMkLst>
          <pc:docMk/>
          <pc:sldMk cId="1291041983" sldId="275"/>
        </pc:sldMkLst>
      </pc:sldChg>
      <pc:sldChg chg="modSp new mod">
        <pc:chgData name="Tony Nicholls" userId="2bf163a3-04b2-4569-9f41-5963ace2b9f7" providerId="ADAL" clId="{F28BFDE8-23AD-4BBA-9BCC-874B289B9C58}" dt="2022-01-27T16:45:15.832" v="819" actId="313"/>
        <pc:sldMkLst>
          <pc:docMk/>
          <pc:sldMk cId="3198555937" sldId="275"/>
        </pc:sldMkLst>
        <pc:spChg chg="mod">
          <ac:chgData name="Tony Nicholls" userId="2bf163a3-04b2-4569-9f41-5963ace2b9f7" providerId="ADAL" clId="{F28BFDE8-23AD-4BBA-9BCC-874B289B9C58}" dt="2022-01-26T17:14:22.137" v="208" actId="20577"/>
          <ac:spMkLst>
            <pc:docMk/>
            <pc:sldMk cId="3198555937" sldId="275"/>
            <ac:spMk id="2" creationId="{6BC8392C-128A-4B8D-AA2A-E6934567E161}"/>
          </ac:spMkLst>
        </pc:spChg>
        <pc:spChg chg="mod">
          <ac:chgData name="Tony Nicholls" userId="2bf163a3-04b2-4569-9f41-5963ace2b9f7" providerId="ADAL" clId="{F28BFDE8-23AD-4BBA-9BCC-874B289B9C58}" dt="2022-01-27T16:45:15.832" v="819" actId="313"/>
          <ac:spMkLst>
            <pc:docMk/>
            <pc:sldMk cId="3198555937" sldId="275"/>
            <ac:spMk id="3" creationId="{529B75DF-856E-408B-8869-89531DED1CE3}"/>
          </ac:spMkLst>
        </pc:spChg>
      </pc:sldChg>
      <pc:sldChg chg="del">
        <pc:chgData name="Tony Nicholls" userId="2bf163a3-04b2-4569-9f41-5963ace2b9f7" providerId="ADAL" clId="{F28BFDE8-23AD-4BBA-9BCC-874B289B9C58}" dt="2022-01-26T17:10:19.419" v="57" actId="47"/>
        <pc:sldMkLst>
          <pc:docMk/>
          <pc:sldMk cId="56515825" sldId="276"/>
        </pc:sldMkLst>
      </pc:sldChg>
      <pc:sldChg chg="modSp new mod">
        <pc:chgData name="Tony Nicholls" userId="2bf163a3-04b2-4569-9f41-5963ace2b9f7" providerId="ADAL" clId="{F28BFDE8-23AD-4BBA-9BCC-874B289B9C58}" dt="2022-01-26T17:15:19.080" v="231"/>
        <pc:sldMkLst>
          <pc:docMk/>
          <pc:sldMk cId="3105221478" sldId="276"/>
        </pc:sldMkLst>
        <pc:spChg chg="mod">
          <ac:chgData name="Tony Nicholls" userId="2bf163a3-04b2-4569-9f41-5963ace2b9f7" providerId="ADAL" clId="{F28BFDE8-23AD-4BBA-9BCC-874B289B9C58}" dt="2022-01-26T17:15:10.600" v="230" actId="20577"/>
          <ac:spMkLst>
            <pc:docMk/>
            <pc:sldMk cId="3105221478" sldId="276"/>
            <ac:spMk id="2" creationId="{5053C34A-C4A0-4479-96FF-D95DBA03A007}"/>
          </ac:spMkLst>
        </pc:spChg>
        <pc:spChg chg="mod">
          <ac:chgData name="Tony Nicholls" userId="2bf163a3-04b2-4569-9f41-5963ace2b9f7" providerId="ADAL" clId="{F28BFDE8-23AD-4BBA-9BCC-874B289B9C58}" dt="2022-01-26T17:15:19.080" v="231"/>
          <ac:spMkLst>
            <pc:docMk/>
            <pc:sldMk cId="3105221478" sldId="276"/>
            <ac:spMk id="3" creationId="{C4422AF8-FACA-4470-B9CF-29C14F31CB77}"/>
          </ac:spMkLst>
        </pc:spChg>
      </pc:sldChg>
      <pc:sldChg chg="del">
        <pc:chgData name="Tony Nicholls" userId="2bf163a3-04b2-4569-9f41-5963ace2b9f7" providerId="ADAL" clId="{F28BFDE8-23AD-4BBA-9BCC-874B289B9C58}" dt="2022-01-26T17:10:19.419" v="57" actId="47"/>
        <pc:sldMkLst>
          <pc:docMk/>
          <pc:sldMk cId="597426403" sldId="277"/>
        </pc:sldMkLst>
      </pc:sldChg>
      <pc:sldChg chg="modSp new mod">
        <pc:chgData name="Tony Nicholls" userId="2bf163a3-04b2-4569-9f41-5963ace2b9f7" providerId="ADAL" clId="{F28BFDE8-23AD-4BBA-9BCC-874B289B9C58}" dt="2022-01-27T17:34:48.829" v="916" actId="20577"/>
        <pc:sldMkLst>
          <pc:docMk/>
          <pc:sldMk cId="782813428" sldId="277"/>
        </pc:sldMkLst>
        <pc:spChg chg="mod">
          <ac:chgData name="Tony Nicholls" userId="2bf163a3-04b2-4569-9f41-5963ace2b9f7" providerId="ADAL" clId="{F28BFDE8-23AD-4BBA-9BCC-874B289B9C58}" dt="2022-01-26T17:16:18.826" v="269" actId="20577"/>
          <ac:spMkLst>
            <pc:docMk/>
            <pc:sldMk cId="782813428" sldId="277"/>
            <ac:spMk id="2" creationId="{A4D249A9-8839-4706-B69B-7A97EE773D0F}"/>
          </ac:spMkLst>
        </pc:spChg>
        <pc:spChg chg="mod">
          <ac:chgData name="Tony Nicholls" userId="2bf163a3-04b2-4569-9f41-5963ace2b9f7" providerId="ADAL" clId="{F28BFDE8-23AD-4BBA-9BCC-874B289B9C58}" dt="2022-01-27T17:34:48.829" v="916" actId="20577"/>
          <ac:spMkLst>
            <pc:docMk/>
            <pc:sldMk cId="782813428" sldId="277"/>
            <ac:spMk id="3" creationId="{F10D431B-749E-4F07-9EFB-E01CBCB00371}"/>
          </ac:spMkLst>
        </pc:spChg>
      </pc:sldChg>
      <pc:sldChg chg="del">
        <pc:chgData name="Tony Nicholls" userId="2bf163a3-04b2-4569-9f41-5963ace2b9f7" providerId="ADAL" clId="{F28BFDE8-23AD-4BBA-9BCC-874B289B9C58}" dt="2022-01-26T17:10:19.419" v="57" actId="47"/>
        <pc:sldMkLst>
          <pc:docMk/>
          <pc:sldMk cId="484535102" sldId="278"/>
        </pc:sldMkLst>
      </pc:sldChg>
      <pc:sldChg chg="modSp new mod">
        <pc:chgData name="Tony Nicholls" userId="2bf163a3-04b2-4569-9f41-5963ace2b9f7" providerId="ADAL" clId="{F28BFDE8-23AD-4BBA-9BCC-874B289B9C58}" dt="2022-01-26T17:18:53.837" v="364" actId="20577"/>
        <pc:sldMkLst>
          <pc:docMk/>
          <pc:sldMk cId="1618555790" sldId="278"/>
        </pc:sldMkLst>
        <pc:spChg chg="mod">
          <ac:chgData name="Tony Nicholls" userId="2bf163a3-04b2-4569-9f41-5963ace2b9f7" providerId="ADAL" clId="{F28BFDE8-23AD-4BBA-9BCC-874B289B9C58}" dt="2022-01-26T17:17:50.585" v="321" actId="20577"/>
          <ac:spMkLst>
            <pc:docMk/>
            <pc:sldMk cId="1618555790" sldId="278"/>
            <ac:spMk id="2" creationId="{11AE00E6-277A-4B3C-90F3-4775A3228E2D}"/>
          </ac:spMkLst>
        </pc:spChg>
        <pc:spChg chg="mod">
          <ac:chgData name="Tony Nicholls" userId="2bf163a3-04b2-4569-9f41-5963ace2b9f7" providerId="ADAL" clId="{F28BFDE8-23AD-4BBA-9BCC-874B289B9C58}" dt="2022-01-26T17:18:53.837" v="364" actId="20577"/>
          <ac:spMkLst>
            <pc:docMk/>
            <pc:sldMk cId="1618555790" sldId="278"/>
            <ac:spMk id="3" creationId="{B88BBBC8-BC26-4937-8DBB-814C1942C1FF}"/>
          </ac:spMkLst>
        </pc:spChg>
      </pc:sldChg>
      <pc:sldChg chg="del">
        <pc:chgData name="Tony Nicholls" userId="2bf163a3-04b2-4569-9f41-5963ace2b9f7" providerId="ADAL" clId="{F28BFDE8-23AD-4BBA-9BCC-874B289B9C58}" dt="2022-01-26T17:10:19.419" v="57" actId="47"/>
        <pc:sldMkLst>
          <pc:docMk/>
          <pc:sldMk cId="1961869182" sldId="279"/>
        </pc:sldMkLst>
      </pc:sldChg>
      <pc:sldChg chg="modSp add mod">
        <pc:chgData name="Tony Nicholls" userId="2bf163a3-04b2-4569-9f41-5963ace2b9f7" providerId="ADAL" clId="{F28BFDE8-23AD-4BBA-9BCC-874B289B9C58}" dt="2022-01-27T16:39:47.101" v="490" actId="6549"/>
        <pc:sldMkLst>
          <pc:docMk/>
          <pc:sldMk cId="2922566880" sldId="279"/>
        </pc:sldMkLst>
        <pc:spChg chg="mod">
          <ac:chgData name="Tony Nicholls" userId="2bf163a3-04b2-4569-9f41-5963ace2b9f7" providerId="ADAL" clId="{F28BFDE8-23AD-4BBA-9BCC-874B289B9C58}" dt="2022-01-27T16:39:43.079" v="489" actId="20577"/>
          <ac:spMkLst>
            <pc:docMk/>
            <pc:sldMk cId="2922566880" sldId="279"/>
            <ac:spMk id="2" creationId="{6BC8392C-128A-4B8D-AA2A-E6934567E161}"/>
          </ac:spMkLst>
        </pc:spChg>
        <pc:spChg chg="mod">
          <ac:chgData name="Tony Nicholls" userId="2bf163a3-04b2-4569-9f41-5963ace2b9f7" providerId="ADAL" clId="{F28BFDE8-23AD-4BBA-9BCC-874B289B9C58}" dt="2022-01-27T16:39:47.101" v="490" actId="6549"/>
          <ac:spMkLst>
            <pc:docMk/>
            <pc:sldMk cId="2922566880" sldId="279"/>
            <ac:spMk id="3" creationId="{529B75DF-856E-408B-8869-89531DED1CE3}"/>
          </ac:spMkLst>
        </pc:spChg>
      </pc:sldChg>
      <pc:sldChg chg="del">
        <pc:chgData name="Tony Nicholls" userId="2bf163a3-04b2-4569-9f41-5963ace2b9f7" providerId="ADAL" clId="{F28BFDE8-23AD-4BBA-9BCC-874B289B9C58}" dt="2022-01-26T17:10:19.419" v="57" actId="47"/>
        <pc:sldMkLst>
          <pc:docMk/>
          <pc:sldMk cId="620816645" sldId="280"/>
        </pc:sldMkLst>
      </pc:sldChg>
      <pc:sldChg chg="del">
        <pc:chgData name="Tony Nicholls" userId="2bf163a3-04b2-4569-9f41-5963ace2b9f7" providerId="ADAL" clId="{F28BFDE8-23AD-4BBA-9BCC-874B289B9C58}" dt="2022-01-26T17:10:19.419" v="57" actId="47"/>
        <pc:sldMkLst>
          <pc:docMk/>
          <pc:sldMk cId="3057709719" sldId="281"/>
        </pc:sldMkLst>
      </pc:sldChg>
    </pc:docChg>
  </pc:docChgLst>
  <pc:docChgLst>
    <pc:chgData name="Tony Nicholls" userId="S::tony@greatideaz.com::2bf163a3-04b2-4569-9f41-5963ace2b9f7" providerId="AD" clId="Web-{3CF514D2-7727-4F2E-8B84-F22587BC146C}"/>
    <pc:docChg chg="modSld">
      <pc:chgData name="Tony Nicholls" userId="S::tony@greatideaz.com::2bf163a3-04b2-4569-9f41-5963ace2b9f7" providerId="AD" clId="Web-{3CF514D2-7727-4F2E-8B84-F22587BC146C}" dt="2022-01-11T20:50:06.536" v="8" actId="20577"/>
      <pc:docMkLst>
        <pc:docMk/>
      </pc:docMkLst>
      <pc:sldChg chg="modSp">
        <pc:chgData name="Tony Nicholls" userId="S::tony@greatideaz.com::2bf163a3-04b2-4569-9f41-5963ace2b9f7" providerId="AD" clId="Web-{3CF514D2-7727-4F2E-8B84-F22587BC146C}" dt="2022-01-11T20:50:06.536" v="8" actId="20577"/>
        <pc:sldMkLst>
          <pc:docMk/>
          <pc:sldMk cId="106904919" sldId="261"/>
        </pc:sldMkLst>
        <pc:spChg chg="mod">
          <ac:chgData name="Tony Nicholls" userId="S::tony@greatideaz.com::2bf163a3-04b2-4569-9f41-5963ace2b9f7" providerId="AD" clId="Web-{3CF514D2-7727-4F2E-8B84-F22587BC146C}" dt="2022-01-11T20:50:06.536" v="8" actId="20577"/>
          <ac:spMkLst>
            <pc:docMk/>
            <pc:sldMk cId="106904919" sldId="261"/>
            <ac:spMk id="2" creationId="{00000000-0000-0000-0000-000000000000}"/>
          </ac:spMkLst>
        </pc:spChg>
      </pc:sldChg>
    </pc:docChg>
  </pc:docChgLst>
  <pc:docChgLst>
    <pc:chgData name="Tony Nicholls" userId="2bf163a3-04b2-4569-9f41-5963ace2b9f7" providerId="ADAL" clId="{1FB8BB6E-740D-4DB6-A120-AC9B455B0FCB}"/>
    <pc:docChg chg="undo custSel addSld modSld modShowInfo">
      <pc:chgData name="Tony Nicholls" userId="2bf163a3-04b2-4569-9f41-5963ace2b9f7" providerId="ADAL" clId="{1FB8BB6E-740D-4DB6-A120-AC9B455B0FCB}" dt="2022-01-21T15:02:37.410" v="2407" actId="20577"/>
      <pc:docMkLst>
        <pc:docMk/>
      </pc:docMkLst>
      <pc:sldChg chg="modSp mod">
        <pc:chgData name="Tony Nicholls" userId="2bf163a3-04b2-4569-9f41-5963ace2b9f7" providerId="ADAL" clId="{1FB8BB6E-740D-4DB6-A120-AC9B455B0FCB}" dt="2022-01-21T14:49:33.409" v="2397" actId="20577"/>
        <pc:sldMkLst>
          <pc:docMk/>
          <pc:sldMk cId="2810015352" sldId="272"/>
        </pc:sldMkLst>
        <pc:spChg chg="mod">
          <ac:chgData name="Tony Nicholls" userId="2bf163a3-04b2-4569-9f41-5963ace2b9f7" providerId="ADAL" clId="{1FB8BB6E-740D-4DB6-A120-AC9B455B0FCB}" dt="2022-01-21T14:49:33.409" v="2397" actId="20577"/>
          <ac:spMkLst>
            <pc:docMk/>
            <pc:sldMk cId="2810015352" sldId="272"/>
            <ac:spMk id="3" creationId="{131CCE6D-8B61-4523-809B-F3DE0835C302}"/>
          </ac:spMkLst>
        </pc:spChg>
      </pc:sldChg>
      <pc:sldChg chg="modSp add mod">
        <pc:chgData name="Tony Nicholls" userId="2bf163a3-04b2-4569-9f41-5963ace2b9f7" providerId="ADAL" clId="{1FB8BB6E-740D-4DB6-A120-AC9B455B0FCB}" dt="2022-01-18T14:32:09.416" v="4" actId="27636"/>
        <pc:sldMkLst>
          <pc:docMk/>
          <pc:sldMk cId="603022670" sldId="284"/>
        </pc:sldMkLst>
        <pc:spChg chg="mod">
          <ac:chgData name="Tony Nicholls" userId="2bf163a3-04b2-4569-9f41-5963ace2b9f7" providerId="ADAL" clId="{1FB8BB6E-740D-4DB6-A120-AC9B455B0FCB}" dt="2022-01-18T14:32:09.416" v="4" actId="27636"/>
          <ac:spMkLst>
            <pc:docMk/>
            <pc:sldMk cId="603022670" sldId="284"/>
            <ac:spMk id="6" creationId="{200B803B-4764-42D8-8A88-4F16ED13679F}"/>
          </ac:spMkLst>
        </pc:spChg>
      </pc:sldChg>
      <pc:sldChg chg="addSp delSp modSp new mod modClrScheme chgLayout">
        <pc:chgData name="Tony Nicholls" userId="2bf163a3-04b2-4569-9f41-5963ace2b9f7" providerId="ADAL" clId="{1FB8BB6E-740D-4DB6-A120-AC9B455B0FCB}" dt="2022-01-20T18:22:13.953" v="2392" actId="313"/>
        <pc:sldMkLst>
          <pc:docMk/>
          <pc:sldMk cId="3214111209" sldId="285"/>
        </pc:sldMkLst>
        <pc:spChg chg="del mod ord">
          <ac:chgData name="Tony Nicholls" userId="2bf163a3-04b2-4569-9f41-5963ace2b9f7" providerId="ADAL" clId="{1FB8BB6E-740D-4DB6-A120-AC9B455B0FCB}" dt="2022-01-18T14:32:25.389" v="6" actId="700"/>
          <ac:spMkLst>
            <pc:docMk/>
            <pc:sldMk cId="3214111209" sldId="285"/>
            <ac:spMk id="2" creationId="{AB4E0B25-8AD8-45F6-8152-6FE5E8378C9F}"/>
          </ac:spMkLst>
        </pc:spChg>
        <pc:spChg chg="del mod ord">
          <ac:chgData name="Tony Nicholls" userId="2bf163a3-04b2-4569-9f41-5963ace2b9f7" providerId="ADAL" clId="{1FB8BB6E-740D-4DB6-A120-AC9B455B0FCB}" dt="2022-01-18T14:32:25.389" v="6" actId="700"/>
          <ac:spMkLst>
            <pc:docMk/>
            <pc:sldMk cId="3214111209" sldId="285"/>
            <ac:spMk id="3" creationId="{5F2885CE-E26B-4A3E-9020-167C5755BE7F}"/>
          </ac:spMkLst>
        </pc:spChg>
        <pc:spChg chg="del">
          <ac:chgData name="Tony Nicholls" userId="2bf163a3-04b2-4569-9f41-5963ace2b9f7" providerId="ADAL" clId="{1FB8BB6E-740D-4DB6-A120-AC9B455B0FCB}" dt="2022-01-18T14:32:25.389" v="6" actId="700"/>
          <ac:spMkLst>
            <pc:docMk/>
            <pc:sldMk cId="3214111209" sldId="285"/>
            <ac:spMk id="4" creationId="{3D50C998-5359-41FE-92FF-9BE5B8E8E38F}"/>
          </ac:spMkLst>
        </pc:spChg>
        <pc:spChg chg="add mod ord">
          <ac:chgData name="Tony Nicholls" userId="2bf163a3-04b2-4569-9f41-5963ace2b9f7" providerId="ADAL" clId="{1FB8BB6E-740D-4DB6-A120-AC9B455B0FCB}" dt="2022-01-18T14:32:31.778" v="18" actId="20577"/>
          <ac:spMkLst>
            <pc:docMk/>
            <pc:sldMk cId="3214111209" sldId="285"/>
            <ac:spMk id="5" creationId="{E01DAE85-EFA3-44E6-A1F3-FE970B785F28}"/>
          </ac:spMkLst>
        </pc:spChg>
        <pc:spChg chg="add mod ord">
          <ac:chgData name="Tony Nicholls" userId="2bf163a3-04b2-4569-9f41-5963ace2b9f7" providerId="ADAL" clId="{1FB8BB6E-740D-4DB6-A120-AC9B455B0FCB}" dt="2022-01-20T18:22:13.953" v="2392" actId="313"/>
          <ac:spMkLst>
            <pc:docMk/>
            <pc:sldMk cId="3214111209" sldId="285"/>
            <ac:spMk id="6" creationId="{1753703D-ADEC-45AE-A9F0-502AA3A174ED}"/>
          </ac:spMkLst>
        </pc:spChg>
      </pc:sldChg>
      <pc:sldChg chg="addSp delSp modSp new mod">
        <pc:chgData name="Tony Nicholls" userId="2bf163a3-04b2-4569-9f41-5963ace2b9f7" providerId="ADAL" clId="{1FB8BB6E-740D-4DB6-A120-AC9B455B0FCB}" dt="2022-01-20T18:14:40.712" v="2378" actId="313"/>
        <pc:sldMkLst>
          <pc:docMk/>
          <pc:sldMk cId="3306052382" sldId="286"/>
        </pc:sldMkLst>
        <pc:spChg chg="mod">
          <ac:chgData name="Tony Nicholls" userId="2bf163a3-04b2-4569-9f41-5963ace2b9f7" providerId="ADAL" clId="{1FB8BB6E-740D-4DB6-A120-AC9B455B0FCB}" dt="2022-01-18T14:41:36.671" v="682" actId="20577"/>
          <ac:spMkLst>
            <pc:docMk/>
            <pc:sldMk cId="3306052382" sldId="286"/>
            <ac:spMk id="2" creationId="{FCC534B1-8275-42CB-AAAB-09E4D1A1A86D}"/>
          </ac:spMkLst>
        </pc:spChg>
        <pc:spChg chg="mod">
          <ac:chgData name="Tony Nicholls" userId="2bf163a3-04b2-4569-9f41-5963ace2b9f7" providerId="ADAL" clId="{1FB8BB6E-740D-4DB6-A120-AC9B455B0FCB}" dt="2022-01-20T18:14:40.712" v="2378" actId="313"/>
          <ac:spMkLst>
            <pc:docMk/>
            <pc:sldMk cId="3306052382" sldId="286"/>
            <ac:spMk id="3" creationId="{1726CD10-9039-4BD6-B0F3-63F54AB18DEA}"/>
          </ac:spMkLst>
        </pc:spChg>
        <pc:spChg chg="add del">
          <ac:chgData name="Tony Nicholls" userId="2bf163a3-04b2-4569-9f41-5963ace2b9f7" providerId="ADAL" clId="{1FB8BB6E-740D-4DB6-A120-AC9B455B0FCB}" dt="2022-01-18T14:36:07.689" v="347" actId="22"/>
          <ac:spMkLst>
            <pc:docMk/>
            <pc:sldMk cId="3306052382" sldId="286"/>
            <ac:spMk id="5" creationId="{11B2FE24-8E4C-44B4-AE74-7308F75D6E64}"/>
          </ac:spMkLst>
        </pc:spChg>
      </pc:sldChg>
      <pc:sldChg chg="modSp new mod">
        <pc:chgData name="Tony Nicholls" userId="2bf163a3-04b2-4569-9f41-5963ace2b9f7" providerId="ADAL" clId="{1FB8BB6E-740D-4DB6-A120-AC9B455B0FCB}" dt="2022-01-19T19:17:50.554" v="1452" actId="20577"/>
        <pc:sldMkLst>
          <pc:docMk/>
          <pc:sldMk cId="1668031885" sldId="287"/>
        </pc:sldMkLst>
        <pc:spChg chg="mod">
          <ac:chgData name="Tony Nicholls" userId="2bf163a3-04b2-4569-9f41-5963ace2b9f7" providerId="ADAL" clId="{1FB8BB6E-740D-4DB6-A120-AC9B455B0FCB}" dt="2022-01-18T14:39:45.497" v="604" actId="20577"/>
          <ac:spMkLst>
            <pc:docMk/>
            <pc:sldMk cId="1668031885" sldId="287"/>
            <ac:spMk id="2" creationId="{17FCE26F-5F1B-4C4E-9E1A-F73949F697D0}"/>
          </ac:spMkLst>
        </pc:spChg>
        <pc:spChg chg="mod">
          <ac:chgData name="Tony Nicholls" userId="2bf163a3-04b2-4569-9f41-5963ace2b9f7" providerId="ADAL" clId="{1FB8BB6E-740D-4DB6-A120-AC9B455B0FCB}" dt="2022-01-19T19:17:50.554" v="1452" actId="20577"/>
          <ac:spMkLst>
            <pc:docMk/>
            <pc:sldMk cId="1668031885" sldId="287"/>
            <ac:spMk id="3" creationId="{873B22DC-393C-427C-A4D4-02D1986479C1}"/>
          </ac:spMkLst>
        </pc:spChg>
      </pc:sldChg>
      <pc:sldChg chg="modSp new mod">
        <pc:chgData name="Tony Nicholls" userId="2bf163a3-04b2-4569-9f41-5963ace2b9f7" providerId="ADAL" clId="{1FB8BB6E-740D-4DB6-A120-AC9B455B0FCB}" dt="2022-01-21T15:02:37.410" v="2407" actId="20577"/>
        <pc:sldMkLst>
          <pc:docMk/>
          <pc:sldMk cId="774045731" sldId="288"/>
        </pc:sldMkLst>
        <pc:spChg chg="mod">
          <ac:chgData name="Tony Nicholls" userId="2bf163a3-04b2-4569-9f41-5963ace2b9f7" providerId="ADAL" clId="{1FB8BB6E-740D-4DB6-A120-AC9B455B0FCB}" dt="2022-01-18T15:01:44.992" v="1139" actId="20577"/>
          <ac:spMkLst>
            <pc:docMk/>
            <pc:sldMk cId="774045731" sldId="288"/>
            <ac:spMk id="2" creationId="{55CF8119-E8AD-4999-9D4B-C5262BC9E096}"/>
          </ac:spMkLst>
        </pc:spChg>
        <pc:spChg chg="mod">
          <ac:chgData name="Tony Nicholls" userId="2bf163a3-04b2-4569-9f41-5963ace2b9f7" providerId="ADAL" clId="{1FB8BB6E-740D-4DB6-A120-AC9B455B0FCB}" dt="2022-01-21T15:02:37.410" v="2407" actId="20577"/>
          <ac:spMkLst>
            <pc:docMk/>
            <pc:sldMk cId="774045731" sldId="288"/>
            <ac:spMk id="3" creationId="{FB90CA85-FA1D-4034-A72F-AA3B81734626}"/>
          </ac:spMkLst>
        </pc:spChg>
      </pc:sldChg>
      <pc:sldChg chg="modSp new mod">
        <pc:chgData name="Tony Nicholls" userId="2bf163a3-04b2-4569-9f41-5963ace2b9f7" providerId="ADAL" clId="{1FB8BB6E-740D-4DB6-A120-AC9B455B0FCB}" dt="2022-01-20T18:13:39.993" v="2369" actId="20577"/>
        <pc:sldMkLst>
          <pc:docMk/>
          <pc:sldMk cId="1208816702" sldId="289"/>
        </pc:sldMkLst>
        <pc:spChg chg="mod">
          <ac:chgData name="Tony Nicholls" userId="2bf163a3-04b2-4569-9f41-5963ace2b9f7" providerId="ADAL" clId="{1FB8BB6E-740D-4DB6-A120-AC9B455B0FCB}" dt="2022-01-19T19:18:48.789" v="1493" actId="20577"/>
          <ac:spMkLst>
            <pc:docMk/>
            <pc:sldMk cId="1208816702" sldId="289"/>
            <ac:spMk id="2" creationId="{349FDB9B-5D8E-478F-92F8-115FD1ACE1DE}"/>
          </ac:spMkLst>
        </pc:spChg>
        <pc:spChg chg="mod">
          <ac:chgData name="Tony Nicholls" userId="2bf163a3-04b2-4569-9f41-5963ace2b9f7" providerId="ADAL" clId="{1FB8BB6E-740D-4DB6-A120-AC9B455B0FCB}" dt="2022-01-20T18:13:39.993" v="2369" actId="20577"/>
          <ac:spMkLst>
            <pc:docMk/>
            <pc:sldMk cId="1208816702" sldId="289"/>
            <ac:spMk id="3" creationId="{34B1F275-79FC-4D0D-89B9-11C31A085EF3}"/>
          </ac:spMkLst>
        </pc:spChg>
      </pc:sldChg>
    </pc:docChg>
  </pc:docChgLst>
  <pc:docChgLst>
    <pc:chgData name="Tony Nicholls" userId="2bf163a3-04b2-4569-9f41-5963ace2b9f7" providerId="ADAL" clId="{B71D56C8-AE13-45A7-A9D1-43A77C805056}"/>
    <pc:docChg chg="undo custSel addSld delSld modSld">
      <pc:chgData name="Tony Nicholls" userId="2bf163a3-04b2-4569-9f41-5963ace2b9f7" providerId="ADAL" clId="{B71D56C8-AE13-45A7-A9D1-43A77C805056}" dt="2022-01-14T18:03:30.425" v="2387" actId="20577"/>
      <pc:docMkLst>
        <pc:docMk/>
      </pc:docMkLst>
      <pc:sldChg chg="modSp mod">
        <pc:chgData name="Tony Nicholls" userId="2bf163a3-04b2-4569-9f41-5963ace2b9f7" providerId="ADAL" clId="{B71D56C8-AE13-45A7-A9D1-43A77C805056}" dt="2022-01-14T17:41:20.360" v="1487" actId="20577"/>
        <pc:sldMkLst>
          <pc:docMk/>
          <pc:sldMk cId="2810015352" sldId="272"/>
        </pc:sldMkLst>
        <pc:spChg chg="mod">
          <ac:chgData name="Tony Nicholls" userId="2bf163a3-04b2-4569-9f41-5963ace2b9f7" providerId="ADAL" clId="{B71D56C8-AE13-45A7-A9D1-43A77C805056}" dt="2022-01-14T17:41:20.360" v="1487" actId="20577"/>
          <ac:spMkLst>
            <pc:docMk/>
            <pc:sldMk cId="2810015352" sldId="272"/>
            <ac:spMk id="3" creationId="{131CCE6D-8B61-4523-809B-F3DE0835C302}"/>
          </ac:spMkLst>
        </pc:spChg>
      </pc:sldChg>
      <pc:sldChg chg="del">
        <pc:chgData name="Tony Nicholls" userId="2bf163a3-04b2-4569-9f41-5963ace2b9f7" providerId="ADAL" clId="{B71D56C8-AE13-45A7-A9D1-43A77C805056}" dt="2022-01-14T16:35:12.436" v="629" actId="47"/>
        <pc:sldMkLst>
          <pc:docMk/>
          <pc:sldMk cId="1952239418" sldId="273"/>
        </pc:sldMkLst>
      </pc:sldChg>
      <pc:sldChg chg="del">
        <pc:chgData name="Tony Nicholls" userId="2bf163a3-04b2-4569-9f41-5963ace2b9f7" providerId="ADAL" clId="{B71D56C8-AE13-45A7-A9D1-43A77C805056}" dt="2022-01-14T16:35:12.436" v="629" actId="47"/>
        <pc:sldMkLst>
          <pc:docMk/>
          <pc:sldMk cId="4122607977" sldId="274"/>
        </pc:sldMkLst>
      </pc:sldChg>
      <pc:sldChg chg="del">
        <pc:chgData name="Tony Nicholls" userId="2bf163a3-04b2-4569-9f41-5963ace2b9f7" providerId="ADAL" clId="{B71D56C8-AE13-45A7-A9D1-43A77C805056}" dt="2022-01-14T16:35:07.306" v="628" actId="47"/>
        <pc:sldMkLst>
          <pc:docMk/>
          <pc:sldMk cId="1852953676" sldId="277"/>
        </pc:sldMkLst>
      </pc:sldChg>
      <pc:sldChg chg="del">
        <pc:chgData name="Tony Nicholls" userId="2bf163a3-04b2-4569-9f41-5963ace2b9f7" providerId="ADAL" clId="{B71D56C8-AE13-45A7-A9D1-43A77C805056}" dt="2022-01-14T16:35:12.436" v="629" actId="47"/>
        <pc:sldMkLst>
          <pc:docMk/>
          <pc:sldMk cId="3415517152" sldId="278"/>
        </pc:sldMkLst>
      </pc:sldChg>
      <pc:sldChg chg="del">
        <pc:chgData name="Tony Nicholls" userId="2bf163a3-04b2-4569-9f41-5963ace2b9f7" providerId="ADAL" clId="{B71D56C8-AE13-45A7-A9D1-43A77C805056}" dt="2022-01-14T16:35:12.436" v="629" actId="47"/>
        <pc:sldMkLst>
          <pc:docMk/>
          <pc:sldMk cId="1896962540" sldId="296"/>
        </pc:sldMkLst>
      </pc:sldChg>
      <pc:sldChg chg="del">
        <pc:chgData name="Tony Nicholls" userId="2bf163a3-04b2-4569-9f41-5963ace2b9f7" providerId="ADAL" clId="{B71D56C8-AE13-45A7-A9D1-43A77C805056}" dt="2022-01-14T16:35:12.436" v="629" actId="47"/>
        <pc:sldMkLst>
          <pc:docMk/>
          <pc:sldMk cId="142386346" sldId="297"/>
        </pc:sldMkLst>
      </pc:sldChg>
      <pc:sldChg chg="del">
        <pc:chgData name="Tony Nicholls" userId="2bf163a3-04b2-4569-9f41-5963ace2b9f7" providerId="ADAL" clId="{B71D56C8-AE13-45A7-A9D1-43A77C805056}" dt="2022-01-14T16:35:12.436" v="629" actId="47"/>
        <pc:sldMkLst>
          <pc:docMk/>
          <pc:sldMk cId="2527653094" sldId="298"/>
        </pc:sldMkLst>
      </pc:sldChg>
      <pc:sldChg chg="del">
        <pc:chgData name="Tony Nicholls" userId="2bf163a3-04b2-4569-9f41-5963ace2b9f7" providerId="ADAL" clId="{B71D56C8-AE13-45A7-A9D1-43A77C805056}" dt="2022-01-14T16:35:12.436" v="629" actId="47"/>
        <pc:sldMkLst>
          <pc:docMk/>
          <pc:sldMk cId="3089830831" sldId="299"/>
        </pc:sldMkLst>
      </pc:sldChg>
      <pc:sldChg chg="modSp new del mod">
        <pc:chgData name="Tony Nicholls" userId="2bf163a3-04b2-4569-9f41-5963ace2b9f7" providerId="ADAL" clId="{B71D56C8-AE13-45A7-A9D1-43A77C805056}" dt="2022-01-14T17:43:23.555" v="1488" actId="47"/>
        <pc:sldMkLst>
          <pc:docMk/>
          <pc:sldMk cId="137523076" sldId="300"/>
        </pc:sldMkLst>
        <pc:spChg chg="mod">
          <ac:chgData name="Tony Nicholls" userId="2bf163a3-04b2-4569-9f41-5963ace2b9f7" providerId="ADAL" clId="{B71D56C8-AE13-45A7-A9D1-43A77C805056}" dt="2022-01-14T16:24:01.942" v="259" actId="20577"/>
          <ac:spMkLst>
            <pc:docMk/>
            <pc:sldMk cId="137523076" sldId="300"/>
            <ac:spMk id="2" creationId="{877D631A-59AA-4DF7-9E9B-922B89AFB1CD}"/>
          </ac:spMkLst>
        </pc:spChg>
        <pc:spChg chg="mod">
          <ac:chgData name="Tony Nicholls" userId="2bf163a3-04b2-4569-9f41-5963ace2b9f7" providerId="ADAL" clId="{B71D56C8-AE13-45A7-A9D1-43A77C805056}" dt="2022-01-14T16:24:17.278" v="261" actId="14"/>
          <ac:spMkLst>
            <pc:docMk/>
            <pc:sldMk cId="137523076" sldId="300"/>
            <ac:spMk id="3" creationId="{44E8E9AE-542F-4401-BAFD-00D8D6523222}"/>
          </ac:spMkLst>
        </pc:spChg>
      </pc:sldChg>
      <pc:sldChg chg="modSp new mod">
        <pc:chgData name="Tony Nicholls" userId="2bf163a3-04b2-4569-9f41-5963ace2b9f7" providerId="ADAL" clId="{B71D56C8-AE13-45A7-A9D1-43A77C805056}" dt="2022-01-14T16:37:58.872" v="655" actId="20577"/>
        <pc:sldMkLst>
          <pc:docMk/>
          <pc:sldMk cId="4237076377" sldId="301"/>
        </pc:sldMkLst>
        <pc:spChg chg="mod">
          <ac:chgData name="Tony Nicholls" userId="2bf163a3-04b2-4569-9f41-5963ace2b9f7" providerId="ADAL" clId="{B71D56C8-AE13-45A7-A9D1-43A77C805056}" dt="2022-01-14T16:24:37.420" v="281" actId="20577"/>
          <ac:spMkLst>
            <pc:docMk/>
            <pc:sldMk cId="4237076377" sldId="301"/>
            <ac:spMk id="2" creationId="{0C363DC9-4115-4E68-9E0D-4D8607BC3EDB}"/>
          </ac:spMkLst>
        </pc:spChg>
        <pc:spChg chg="mod">
          <ac:chgData name="Tony Nicholls" userId="2bf163a3-04b2-4569-9f41-5963ace2b9f7" providerId="ADAL" clId="{B71D56C8-AE13-45A7-A9D1-43A77C805056}" dt="2022-01-14T16:37:58.872" v="655" actId="20577"/>
          <ac:spMkLst>
            <pc:docMk/>
            <pc:sldMk cId="4237076377" sldId="301"/>
            <ac:spMk id="3" creationId="{A06277B8-ED68-4B66-B499-938E0FAC8876}"/>
          </ac:spMkLst>
        </pc:spChg>
      </pc:sldChg>
      <pc:sldChg chg="modSp new mod">
        <pc:chgData name="Tony Nicholls" userId="2bf163a3-04b2-4569-9f41-5963ace2b9f7" providerId="ADAL" clId="{B71D56C8-AE13-45A7-A9D1-43A77C805056}" dt="2022-01-14T16:38:32.894" v="657" actId="20578"/>
        <pc:sldMkLst>
          <pc:docMk/>
          <pc:sldMk cId="664782841" sldId="302"/>
        </pc:sldMkLst>
        <pc:spChg chg="mod">
          <ac:chgData name="Tony Nicholls" userId="2bf163a3-04b2-4569-9f41-5963ace2b9f7" providerId="ADAL" clId="{B71D56C8-AE13-45A7-A9D1-43A77C805056}" dt="2022-01-14T16:24:54.047" v="305" actId="20577"/>
          <ac:spMkLst>
            <pc:docMk/>
            <pc:sldMk cId="664782841" sldId="302"/>
            <ac:spMk id="2" creationId="{A9391113-7837-422D-954F-7D5A73AFCF91}"/>
          </ac:spMkLst>
        </pc:spChg>
        <pc:spChg chg="mod">
          <ac:chgData name="Tony Nicholls" userId="2bf163a3-04b2-4569-9f41-5963ace2b9f7" providerId="ADAL" clId="{B71D56C8-AE13-45A7-A9D1-43A77C805056}" dt="2022-01-14T16:38:32.894" v="657" actId="20578"/>
          <ac:spMkLst>
            <pc:docMk/>
            <pc:sldMk cId="664782841" sldId="302"/>
            <ac:spMk id="3" creationId="{03F85904-E8CA-4EB2-AEC4-FE1E92ACC471}"/>
          </ac:spMkLst>
        </pc:spChg>
      </pc:sldChg>
      <pc:sldChg chg="modSp new mod">
        <pc:chgData name="Tony Nicholls" userId="2bf163a3-04b2-4569-9f41-5963ace2b9f7" providerId="ADAL" clId="{B71D56C8-AE13-45A7-A9D1-43A77C805056}" dt="2022-01-14T16:46:24.547" v="924" actId="20577"/>
        <pc:sldMkLst>
          <pc:docMk/>
          <pc:sldMk cId="1621233614" sldId="303"/>
        </pc:sldMkLst>
        <pc:spChg chg="mod">
          <ac:chgData name="Tony Nicholls" userId="2bf163a3-04b2-4569-9f41-5963ace2b9f7" providerId="ADAL" clId="{B71D56C8-AE13-45A7-A9D1-43A77C805056}" dt="2022-01-14T16:25:09.435" v="323" actId="20577"/>
          <ac:spMkLst>
            <pc:docMk/>
            <pc:sldMk cId="1621233614" sldId="303"/>
            <ac:spMk id="2" creationId="{897C9673-3893-485F-BA50-F680E1DBA6BF}"/>
          </ac:spMkLst>
        </pc:spChg>
        <pc:spChg chg="mod">
          <ac:chgData name="Tony Nicholls" userId="2bf163a3-04b2-4569-9f41-5963ace2b9f7" providerId="ADAL" clId="{B71D56C8-AE13-45A7-A9D1-43A77C805056}" dt="2022-01-14T16:46:24.547" v="924" actId="20577"/>
          <ac:spMkLst>
            <pc:docMk/>
            <pc:sldMk cId="1621233614" sldId="303"/>
            <ac:spMk id="3" creationId="{0DC38714-EEB1-4076-9F4B-7C895696C728}"/>
          </ac:spMkLst>
        </pc:spChg>
      </pc:sldChg>
      <pc:sldChg chg="modSp new mod">
        <pc:chgData name="Tony Nicholls" userId="2bf163a3-04b2-4569-9f41-5963ace2b9f7" providerId="ADAL" clId="{B71D56C8-AE13-45A7-A9D1-43A77C805056}" dt="2022-01-14T17:00:20.472" v="1294" actId="313"/>
        <pc:sldMkLst>
          <pc:docMk/>
          <pc:sldMk cId="1257331649" sldId="304"/>
        </pc:sldMkLst>
        <pc:spChg chg="mod">
          <ac:chgData name="Tony Nicholls" userId="2bf163a3-04b2-4569-9f41-5963ace2b9f7" providerId="ADAL" clId="{B71D56C8-AE13-45A7-A9D1-43A77C805056}" dt="2022-01-14T16:25:33.167" v="331" actId="20577"/>
          <ac:spMkLst>
            <pc:docMk/>
            <pc:sldMk cId="1257331649" sldId="304"/>
            <ac:spMk id="2" creationId="{C0A9FA01-7DFE-4E1B-BC01-07698169B5D5}"/>
          </ac:spMkLst>
        </pc:spChg>
        <pc:spChg chg="mod">
          <ac:chgData name="Tony Nicholls" userId="2bf163a3-04b2-4569-9f41-5963ace2b9f7" providerId="ADAL" clId="{B71D56C8-AE13-45A7-A9D1-43A77C805056}" dt="2022-01-14T17:00:20.472" v="1294" actId="313"/>
          <ac:spMkLst>
            <pc:docMk/>
            <pc:sldMk cId="1257331649" sldId="304"/>
            <ac:spMk id="3" creationId="{4521E313-C0FD-495B-8B73-CF97370E4B17}"/>
          </ac:spMkLst>
        </pc:spChg>
      </pc:sldChg>
      <pc:sldChg chg="modSp new mod">
        <pc:chgData name="Tony Nicholls" userId="2bf163a3-04b2-4569-9f41-5963ace2b9f7" providerId="ADAL" clId="{B71D56C8-AE13-45A7-A9D1-43A77C805056}" dt="2022-01-14T17:50:15.562" v="1979" actId="20577"/>
        <pc:sldMkLst>
          <pc:docMk/>
          <pc:sldMk cId="2267105193" sldId="305"/>
        </pc:sldMkLst>
        <pc:spChg chg="mod">
          <ac:chgData name="Tony Nicholls" userId="2bf163a3-04b2-4569-9f41-5963ace2b9f7" providerId="ADAL" clId="{B71D56C8-AE13-45A7-A9D1-43A77C805056}" dt="2022-01-14T16:25:49.160" v="349" actId="20577"/>
          <ac:spMkLst>
            <pc:docMk/>
            <pc:sldMk cId="2267105193" sldId="305"/>
            <ac:spMk id="2" creationId="{8A030C0B-3E00-4D15-A82D-02F84BCB6E22}"/>
          </ac:spMkLst>
        </pc:spChg>
        <pc:spChg chg="mod">
          <ac:chgData name="Tony Nicholls" userId="2bf163a3-04b2-4569-9f41-5963ace2b9f7" providerId="ADAL" clId="{B71D56C8-AE13-45A7-A9D1-43A77C805056}" dt="2022-01-14T17:50:15.562" v="1979" actId="20577"/>
          <ac:spMkLst>
            <pc:docMk/>
            <pc:sldMk cId="2267105193" sldId="305"/>
            <ac:spMk id="3" creationId="{BD7B53D8-FBED-41C5-9630-8BA41C2FA2EC}"/>
          </ac:spMkLst>
        </pc:spChg>
      </pc:sldChg>
      <pc:sldChg chg="modSp new mod">
        <pc:chgData name="Tony Nicholls" userId="2bf163a3-04b2-4569-9f41-5963ace2b9f7" providerId="ADAL" clId="{B71D56C8-AE13-45A7-A9D1-43A77C805056}" dt="2022-01-14T17:57:36.977" v="2229" actId="20577"/>
        <pc:sldMkLst>
          <pc:docMk/>
          <pc:sldMk cId="1263721207" sldId="306"/>
        </pc:sldMkLst>
        <pc:spChg chg="mod">
          <ac:chgData name="Tony Nicholls" userId="2bf163a3-04b2-4569-9f41-5963ace2b9f7" providerId="ADAL" clId="{B71D56C8-AE13-45A7-A9D1-43A77C805056}" dt="2022-01-14T16:26:14.183" v="379" actId="20577"/>
          <ac:spMkLst>
            <pc:docMk/>
            <pc:sldMk cId="1263721207" sldId="306"/>
            <ac:spMk id="2" creationId="{8339A79F-2F52-4D36-9177-1189D513F726}"/>
          </ac:spMkLst>
        </pc:spChg>
        <pc:spChg chg="mod">
          <ac:chgData name="Tony Nicholls" userId="2bf163a3-04b2-4569-9f41-5963ace2b9f7" providerId="ADAL" clId="{B71D56C8-AE13-45A7-A9D1-43A77C805056}" dt="2022-01-14T17:57:36.977" v="2229" actId="20577"/>
          <ac:spMkLst>
            <pc:docMk/>
            <pc:sldMk cId="1263721207" sldId="306"/>
            <ac:spMk id="3" creationId="{10A70D30-30A0-43ED-AA97-D131D1E1ABFD}"/>
          </ac:spMkLst>
        </pc:spChg>
      </pc:sldChg>
      <pc:sldChg chg="modSp new mod">
        <pc:chgData name="Tony Nicholls" userId="2bf163a3-04b2-4569-9f41-5963ace2b9f7" providerId="ADAL" clId="{B71D56C8-AE13-45A7-A9D1-43A77C805056}" dt="2022-01-14T18:03:30.425" v="2387" actId="20577"/>
        <pc:sldMkLst>
          <pc:docMk/>
          <pc:sldMk cId="284505177" sldId="307"/>
        </pc:sldMkLst>
        <pc:spChg chg="mod">
          <ac:chgData name="Tony Nicholls" userId="2bf163a3-04b2-4569-9f41-5963ace2b9f7" providerId="ADAL" clId="{B71D56C8-AE13-45A7-A9D1-43A77C805056}" dt="2022-01-14T18:01:32.089" v="2259" actId="20577"/>
          <ac:spMkLst>
            <pc:docMk/>
            <pc:sldMk cId="284505177" sldId="307"/>
            <ac:spMk id="2" creationId="{25AD5E02-AF6A-4E90-8D90-00F30BA0E7F0}"/>
          </ac:spMkLst>
        </pc:spChg>
        <pc:spChg chg="mod">
          <ac:chgData name="Tony Nicholls" userId="2bf163a3-04b2-4569-9f41-5963ace2b9f7" providerId="ADAL" clId="{B71D56C8-AE13-45A7-A9D1-43A77C805056}" dt="2022-01-14T18:03:30.425" v="2387" actId="20577"/>
          <ac:spMkLst>
            <pc:docMk/>
            <pc:sldMk cId="284505177" sldId="307"/>
            <ac:spMk id="3" creationId="{2AA1AA20-D4E2-46A6-865F-123A32639A5B}"/>
          </ac:spMkLst>
        </pc:spChg>
      </pc:sldChg>
    </pc:docChg>
  </pc:docChgLst>
  <pc:docChgLst>
    <pc:chgData name="Tony Nicholls" userId="2bf163a3-04b2-4569-9f41-5963ace2b9f7" providerId="ADAL" clId="{AD8E58CC-D764-4379-BE2A-54F0DD770E3A}"/>
    <pc:docChg chg="undo custSel addSld delSld modSld">
      <pc:chgData name="Tony Nicholls" userId="2bf163a3-04b2-4569-9f41-5963ace2b9f7" providerId="ADAL" clId="{AD8E58CC-D764-4379-BE2A-54F0DD770E3A}" dt="2022-01-25T17:42:39.822" v="1503" actId="20578"/>
      <pc:docMkLst>
        <pc:docMk/>
      </pc:docMkLst>
      <pc:sldChg chg="modSp mod">
        <pc:chgData name="Tony Nicholls" userId="2bf163a3-04b2-4569-9f41-5963ace2b9f7" providerId="ADAL" clId="{AD8E58CC-D764-4379-BE2A-54F0DD770E3A}" dt="2022-01-25T17:02:12.231" v="44" actId="27636"/>
        <pc:sldMkLst>
          <pc:docMk/>
          <pc:sldMk cId="106904919" sldId="261"/>
        </pc:sldMkLst>
        <pc:spChg chg="mod">
          <ac:chgData name="Tony Nicholls" userId="2bf163a3-04b2-4569-9f41-5963ace2b9f7" providerId="ADAL" clId="{AD8E58CC-D764-4379-BE2A-54F0DD770E3A}" dt="2022-01-25T17:01:56.983" v="32" actId="6549"/>
          <ac:spMkLst>
            <pc:docMk/>
            <pc:sldMk cId="106904919" sldId="261"/>
            <ac:spMk id="2" creationId="{00000000-0000-0000-0000-000000000000}"/>
          </ac:spMkLst>
        </pc:spChg>
        <pc:spChg chg="mod">
          <ac:chgData name="Tony Nicholls" userId="2bf163a3-04b2-4569-9f41-5963ace2b9f7" providerId="ADAL" clId="{AD8E58CC-D764-4379-BE2A-54F0DD770E3A}" dt="2022-01-25T17:02:12.231" v="44" actId="27636"/>
          <ac:spMkLst>
            <pc:docMk/>
            <pc:sldMk cId="106904919" sldId="261"/>
            <ac:spMk id="3" creationId="{00000000-0000-0000-0000-000000000000}"/>
          </ac:spMkLst>
        </pc:spChg>
      </pc:sldChg>
      <pc:sldChg chg="modSp mod">
        <pc:chgData name="Tony Nicholls" userId="2bf163a3-04b2-4569-9f41-5963ace2b9f7" providerId="ADAL" clId="{AD8E58CC-D764-4379-BE2A-54F0DD770E3A}" dt="2022-01-25T17:30:06.193" v="1189" actId="20577"/>
        <pc:sldMkLst>
          <pc:docMk/>
          <pc:sldMk cId="2810015352" sldId="272"/>
        </pc:sldMkLst>
        <pc:spChg chg="mod">
          <ac:chgData name="Tony Nicholls" userId="2bf163a3-04b2-4569-9f41-5963ace2b9f7" providerId="ADAL" clId="{AD8E58CC-D764-4379-BE2A-54F0DD770E3A}" dt="2022-01-25T17:30:06.193" v="1189" actId="20577"/>
          <ac:spMkLst>
            <pc:docMk/>
            <pc:sldMk cId="2810015352" sldId="272"/>
            <ac:spMk id="3" creationId="{131CCE6D-8B61-4523-809B-F3DE0835C302}"/>
          </ac:spMkLst>
        </pc:spChg>
      </pc:sldChg>
      <pc:sldChg chg="modSp new mod">
        <pc:chgData name="Tony Nicholls" userId="2bf163a3-04b2-4569-9f41-5963ace2b9f7" providerId="ADAL" clId="{AD8E58CC-D764-4379-BE2A-54F0DD770E3A}" dt="2022-01-25T17:05:02.567" v="153" actId="20577"/>
        <pc:sldMkLst>
          <pc:docMk/>
          <pc:sldMk cId="333537261" sldId="273"/>
        </pc:sldMkLst>
        <pc:spChg chg="mod">
          <ac:chgData name="Tony Nicholls" userId="2bf163a3-04b2-4569-9f41-5963ace2b9f7" providerId="ADAL" clId="{AD8E58CC-D764-4379-BE2A-54F0DD770E3A}" dt="2022-01-25T17:03:52.426" v="111" actId="20577"/>
          <ac:spMkLst>
            <pc:docMk/>
            <pc:sldMk cId="333537261" sldId="273"/>
            <ac:spMk id="2" creationId="{00FA9597-1B39-4233-8B25-EC233A172517}"/>
          </ac:spMkLst>
        </pc:spChg>
        <pc:spChg chg="mod">
          <ac:chgData name="Tony Nicholls" userId="2bf163a3-04b2-4569-9f41-5963ace2b9f7" providerId="ADAL" clId="{AD8E58CC-D764-4379-BE2A-54F0DD770E3A}" dt="2022-01-25T17:05:02.567" v="153" actId="20577"/>
          <ac:spMkLst>
            <pc:docMk/>
            <pc:sldMk cId="333537261" sldId="273"/>
            <ac:spMk id="3" creationId="{E8F53354-CD14-4E92-A366-3DE6536EF39E}"/>
          </ac:spMkLst>
        </pc:spChg>
      </pc:sldChg>
      <pc:sldChg chg="modSp new mod">
        <pc:chgData name="Tony Nicholls" userId="2bf163a3-04b2-4569-9f41-5963ace2b9f7" providerId="ADAL" clId="{AD8E58CC-D764-4379-BE2A-54F0DD770E3A}" dt="2022-01-25T17:06:27.709" v="201" actId="20577"/>
        <pc:sldMkLst>
          <pc:docMk/>
          <pc:sldMk cId="261285842" sldId="274"/>
        </pc:sldMkLst>
        <pc:spChg chg="mod">
          <ac:chgData name="Tony Nicholls" userId="2bf163a3-04b2-4569-9f41-5963ace2b9f7" providerId="ADAL" clId="{AD8E58CC-D764-4379-BE2A-54F0DD770E3A}" dt="2022-01-25T17:06:27.709" v="201" actId="20577"/>
          <ac:spMkLst>
            <pc:docMk/>
            <pc:sldMk cId="261285842" sldId="274"/>
            <ac:spMk id="2" creationId="{BF76BFF0-83B5-4DA8-A041-BEFCAB198878}"/>
          </ac:spMkLst>
        </pc:spChg>
        <pc:spChg chg="mod">
          <ac:chgData name="Tony Nicholls" userId="2bf163a3-04b2-4569-9f41-5963ace2b9f7" providerId="ADAL" clId="{AD8E58CC-D764-4379-BE2A-54F0DD770E3A}" dt="2022-01-25T17:06:23.115" v="197" actId="15"/>
          <ac:spMkLst>
            <pc:docMk/>
            <pc:sldMk cId="261285842" sldId="274"/>
            <ac:spMk id="3" creationId="{8AB88776-49EC-463E-ADD2-17835179B802}"/>
          </ac:spMkLst>
        </pc:spChg>
      </pc:sldChg>
      <pc:sldChg chg="modSp new mod">
        <pc:chgData name="Tony Nicholls" userId="2bf163a3-04b2-4569-9f41-5963ace2b9f7" providerId="ADAL" clId="{AD8E58CC-D764-4379-BE2A-54F0DD770E3A}" dt="2022-01-25T17:40:08.065" v="1500" actId="20577"/>
        <pc:sldMkLst>
          <pc:docMk/>
          <pc:sldMk cId="1291041983" sldId="275"/>
        </pc:sldMkLst>
        <pc:spChg chg="mod">
          <ac:chgData name="Tony Nicholls" userId="2bf163a3-04b2-4569-9f41-5963ace2b9f7" providerId="ADAL" clId="{AD8E58CC-D764-4379-BE2A-54F0DD770E3A}" dt="2022-01-25T17:07:03.247" v="255" actId="20577"/>
          <ac:spMkLst>
            <pc:docMk/>
            <pc:sldMk cId="1291041983" sldId="275"/>
            <ac:spMk id="2" creationId="{67F6FF94-13F8-44F4-A3A5-032222B4DC4B}"/>
          </ac:spMkLst>
        </pc:spChg>
        <pc:spChg chg="mod">
          <ac:chgData name="Tony Nicholls" userId="2bf163a3-04b2-4569-9f41-5963ace2b9f7" providerId="ADAL" clId="{AD8E58CC-D764-4379-BE2A-54F0DD770E3A}" dt="2022-01-25T17:40:08.065" v="1500" actId="20577"/>
          <ac:spMkLst>
            <pc:docMk/>
            <pc:sldMk cId="1291041983" sldId="275"/>
            <ac:spMk id="3" creationId="{1660983F-7772-4FB0-8B31-B8EB6C847374}"/>
          </ac:spMkLst>
        </pc:spChg>
      </pc:sldChg>
      <pc:sldChg chg="modSp new mod">
        <pc:chgData name="Tony Nicholls" userId="2bf163a3-04b2-4569-9f41-5963ace2b9f7" providerId="ADAL" clId="{AD8E58CC-D764-4379-BE2A-54F0DD770E3A}" dt="2022-01-25T17:09:13.433" v="289" actId="27636"/>
        <pc:sldMkLst>
          <pc:docMk/>
          <pc:sldMk cId="56515825" sldId="276"/>
        </pc:sldMkLst>
        <pc:spChg chg="mod">
          <ac:chgData name="Tony Nicholls" userId="2bf163a3-04b2-4569-9f41-5963ace2b9f7" providerId="ADAL" clId="{AD8E58CC-D764-4379-BE2A-54F0DD770E3A}" dt="2022-01-25T17:08:45.783" v="282" actId="20577"/>
          <ac:spMkLst>
            <pc:docMk/>
            <pc:sldMk cId="56515825" sldId="276"/>
            <ac:spMk id="2" creationId="{4C1D10F6-24B1-48BC-A976-A9F683CA64C9}"/>
          </ac:spMkLst>
        </pc:spChg>
        <pc:spChg chg="mod">
          <ac:chgData name="Tony Nicholls" userId="2bf163a3-04b2-4569-9f41-5963ace2b9f7" providerId="ADAL" clId="{AD8E58CC-D764-4379-BE2A-54F0DD770E3A}" dt="2022-01-25T17:09:13.433" v="289" actId="27636"/>
          <ac:spMkLst>
            <pc:docMk/>
            <pc:sldMk cId="56515825" sldId="276"/>
            <ac:spMk id="3" creationId="{6D891E89-B3A2-48F0-9453-4FB3F05BE362}"/>
          </ac:spMkLst>
        </pc:spChg>
      </pc:sldChg>
      <pc:sldChg chg="modSp new mod">
        <pc:chgData name="Tony Nicholls" userId="2bf163a3-04b2-4569-9f41-5963ace2b9f7" providerId="ADAL" clId="{AD8E58CC-D764-4379-BE2A-54F0DD770E3A}" dt="2022-01-25T17:10:10.796" v="317" actId="20577"/>
        <pc:sldMkLst>
          <pc:docMk/>
          <pc:sldMk cId="597426403" sldId="277"/>
        </pc:sldMkLst>
        <pc:spChg chg="mod">
          <ac:chgData name="Tony Nicholls" userId="2bf163a3-04b2-4569-9f41-5963ace2b9f7" providerId="ADAL" clId="{AD8E58CC-D764-4379-BE2A-54F0DD770E3A}" dt="2022-01-25T17:10:10.796" v="317" actId="20577"/>
          <ac:spMkLst>
            <pc:docMk/>
            <pc:sldMk cId="597426403" sldId="277"/>
            <ac:spMk id="2" creationId="{4E3088BB-FF44-4FBB-940C-CCA0F263E9E4}"/>
          </ac:spMkLst>
        </pc:spChg>
        <pc:spChg chg="mod">
          <ac:chgData name="Tony Nicholls" userId="2bf163a3-04b2-4569-9f41-5963ace2b9f7" providerId="ADAL" clId="{AD8E58CC-D764-4379-BE2A-54F0DD770E3A}" dt="2022-01-25T17:10:03.777" v="296" actId="27636"/>
          <ac:spMkLst>
            <pc:docMk/>
            <pc:sldMk cId="597426403" sldId="277"/>
            <ac:spMk id="3" creationId="{ABAAF503-3708-49BE-A3AE-3E241BB9FFA3}"/>
          </ac:spMkLst>
        </pc:spChg>
      </pc:sldChg>
      <pc:sldChg chg="addSp delSp modSp new mod modClrScheme chgLayout">
        <pc:chgData name="Tony Nicholls" userId="2bf163a3-04b2-4569-9f41-5963ace2b9f7" providerId="ADAL" clId="{AD8E58CC-D764-4379-BE2A-54F0DD770E3A}" dt="2022-01-25T17:42:39.822" v="1503" actId="20578"/>
        <pc:sldMkLst>
          <pc:docMk/>
          <pc:sldMk cId="484535102" sldId="278"/>
        </pc:sldMkLst>
        <pc:spChg chg="del mod ord">
          <ac:chgData name="Tony Nicholls" userId="2bf163a3-04b2-4569-9f41-5963ace2b9f7" providerId="ADAL" clId="{AD8E58CC-D764-4379-BE2A-54F0DD770E3A}" dt="2022-01-25T17:18:04.897" v="366" actId="700"/>
          <ac:spMkLst>
            <pc:docMk/>
            <pc:sldMk cId="484535102" sldId="278"/>
            <ac:spMk id="2" creationId="{250DF9D5-8D21-4A70-A418-E4238796F5B2}"/>
          </ac:spMkLst>
        </pc:spChg>
        <pc:spChg chg="del mod ord">
          <ac:chgData name="Tony Nicholls" userId="2bf163a3-04b2-4569-9f41-5963ace2b9f7" providerId="ADAL" clId="{AD8E58CC-D764-4379-BE2A-54F0DD770E3A}" dt="2022-01-25T17:18:04.897" v="366" actId="700"/>
          <ac:spMkLst>
            <pc:docMk/>
            <pc:sldMk cId="484535102" sldId="278"/>
            <ac:spMk id="3" creationId="{E027DD7C-3100-4B7B-BF17-3C796A1B0B63}"/>
          </ac:spMkLst>
        </pc:spChg>
        <pc:spChg chg="add mod ord">
          <ac:chgData name="Tony Nicholls" userId="2bf163a3-04b2-4569-9f41-5963ace2b9f7" providerId="ADAL" clId="{AD8E58CC-D764-4379-BE2A-54F0DD770E3A}" dt="2022-01-25T17:18:44.879" v="406" actId="20577"/>
          <ac:spMkLst>
            <pc:docMk/>
            <pc:sldMk cId="484535102" sldId="278"/>
            <ac:spMk id="4" creationId="{DDE42799-C3CE-4E2E-9691-DAE924CD2347}"/>
          </ac:spMkLst>
        </pc:spChg>
        <pc:spChg chg="add mod ord">
          <ac:chgData name="Tony Nicholls" userId="2bf163a3-04b2-4569-9f41-5963ace2b9f7" providerId="ADAL" clId="{AD8E58CC-D764-4379-BE2A-54F0DD770E3A}" dt="2022-01-25T17:18:04.897" v="366" actId="700"/>
          <ac:spMkLst>
            <pc:docMk/>
            <pc:sldMk cId="484535102" sldId="278"/>
            <ac:spMk id="5" creationId="{C58522C9-D060-4073-A9C2-6E270DC318B9}"/>
          </ac:spMkLst>
        </pc:spChg>
        <pc:spChg chg="add mod ord">
          <ac:chgData name="Tony Nicholls" userId="2bf163a3-04b2-4569-9f41-5963ace2b9f7" providerId="ADAL" clId="{AD8E58CC-D764-4379-BE2A-54F0DD770E3A}" dt="2022-01-25T17:42:39.822" v="1503" actId="20578"/>
          <ac:spMkLst>
            <pc:docMk/>
            <pc:sldMk cId="484535102" sldId="278"/>
            <ac:spMk id="6" creationId="{E9A5A85C-F986-481B-830F-0ACFD4A2B039}"/>
          </ac:spMkLst>
        </pc:spChg>
        <pc:picChg chg="add mod">
          <ac:chgData name="Tony Nicholls" userId="2bf163a3-04b2-4569-9f41-5963ace2b9f7" providerId="ADAL" clId="{AD8E58CC-D764-4379-BE2A-54F0DD770E3A}" dt="2022-01-25T17:18:21.176" v="371" actId="14100"/>
          <ac:picMkLst>
            <pc:docMk/>
            <pc:sldMk cId="484535102" sldId="278"/>
            <ac:picMk id="1026" creationId="{F521CD3F-E2A5-452C-AAD0-F72FAD9FAFCC}"/>
          </ac:picMkLst>
        </pc:picChg>
      </pc:sldChg>
      <pc:sldChg chg="addSp modSp new mod">
        <pc:chgData name="Tony Nicholls" userId="2bf163a3-04b2-4569-9f41-5963ace2b9f7" providerId="ADAL" clId="{AD8E58CC-D764-4379-BE2A-54F0DD770E3A}" dt="2022-01-25T17:25:08.744" v="846" actId="6549"/>
        <pc:sldMkLst>
          <pc:docMk/>
          <pc:sldMk cId="1961869182" sldId="279"/>
        </pc:sldMkLst>
        <pc:spChg chg="mod">
          <ac:chgData name="Tony Nicholls" userId="2bf163a3-04b2-4569-9f41-5963ace2b9f7" providerId="ADAL" clId="{AD8E58CC-D764-4379-BE2A-54F0DD770E3A}" dt="2022-01-25T17:22:08.836" v="630" actId="20577"/>
          <ac:spMkLst>
            <pc:docMk/>
            <pc:sldMk cId="1961869182" sldId="279"/>
            <ac:spMk id="2" creationId="{841C44A8-F29E-4272-82C0-6E1B0DADEFB2}"/>
          </ac:spMkLst>
        </pc:spChg>
        <pc:spChg chg="mod">
          <ac:chgData name="Tony Nicholls" userId="2bf163a3-04b2-4569-9f41-5963ace2b9f7" providerId="ADAL" clId="{AD8E58CC-D764-4379-BE2A-54F0DD770E3A}" dt="2022-01-25T17:25:08.744" v="846" actId="6549"/>
          <ac:spMkLst>
            <pc:docMk/>
            <pc:sldMk cId="1961869182" sldId="279"/>
            <ac:spMk id="4" creationId="{EA7A8B8C-7705-4A2F-8848-A112AFC27CA0}"/>
          </ac:spMkLst>
        </pc:spChg>
        <pc:picChg chg="add mod">
          <ac:chgData name="Tony Nicholls" userId="2bf163a3-04b2-4569-9f41-5963ace2b9f7" providerId="ADAL" clId="{AD8E58CC-D764-4379-BE2A-54F0DD770E3A}" dt="2022-01-25T17:21:46.287" v="589" actId="14100"/>
          <ac:picMkLst>
            <pc:docMk/>
            <pc:sldMk cId="1961869182" sldId="279"/>
            <ac:picMk id="2050" creationId="{FC535442-19D0-4187-A031-1BCB82BE138E}"/>
          </ac:picMkLst>
        </pc:picChg>
      </pc:sldChg>
      <pc:sldChg chg="modSp new mod">
        <pc:chgData name="Tony Nicholls" userId="2bf163a3-04b2-4569-9f41-5963ace2b9f7" providerId="ADAL" clId="{AD8E58CC-D764-4379-BE2A-54F0DD770E3A}" dt="2022-01-25T17:41:51.444" v="1502" actId="113"/>
        <pc:sldMkLst>
          <pc:docMk/>
          <pc:sldMk cId="620816645" sldId="280"/>
        </pc:sldMkLst>
        <pc:spChg chg="mod">
          <ac:chgData name="Tony Nicholls" userId="2bf163a3-04b2-4569-9f41-5963ace2b9f7" providerId="ADAL" clId="{AD8E58CC-D764-4379-BE2A-54F0DD770E3A}" dt="2022-01-25T17:26:29.618" v="898" actId="20577"/>
          <ac:spMkLst>
            <pc:docMk/>
            <pc:sldMk cId="620816645" sldId="280"/>
            <ac:spMk id="2" creationId="{8C40CEC8-76DE-4BAF-BB40-05068CF17FF8}"/>
          </ac:spMkLst>
        </pc:spChg>
        <pc:spChg chg="mod">
          <ac:chgData name="Tony Nicholls" userId="2bf163a3-04b2-4569-9f41-5963ace2b9f7" providerId="ADAL" clId="{AD8E58CC-D764-4379-BE2A-54F0DD770E3A}" dt="2022-01-25T17:41:51.444" v="1502" actId="113"/>
          <ac:spMkLst>
            <pc:docMk/>
            <pc:sldMk cId="620816645" sldId="280"/>
            <ac:spMk id="3" creationId="{0562A4B3-C54F-4EE7-8603-700162DE79C9}"/>
          </ac:spMkLst>
        </pc:spChg>
      </pc:sldChg>
      <pc:sldChg chg="modSp new mod">
        <pc:chgData name="Tony Nicholls" userId="2bf163a3-04b2-4569-9f41-5963ace2b9f7" providerId="ADAL" clId="{AD8E58CC-D764-4379-BE2A-54F0DD770E3A}" dt="2022-01-25T17:33:48.148" v="1486" actId="20577"/>
        <pc:sldMkLst>
          <pc:docMk/>
          <pc:sldMk cId="3057709719" sldId="281"/>
        </pc:sldMkLst>
        <pc:spChg chg="mod">
          <ac:chgData name="Tony Nicholls" userId="2bf163a3-04b2-4569-9f41-5963ace2b9f7" providerId="ADAL" clId="{AD8E58CC-D764-4379-BE2A-54F0DD770E3A}" dt="2022-01-25T17:30:24.643" v="1226" actId="20577"/>
          <ac:spMkLst>
            <pc:docMk/>
            <pc:sldMk cId="3057709719" sldId="281"/>
            <ac:spMk id="2" creationId="{4B25DAA4-EF80-42D3-A4CC-7E0632605B0F}"/>
          </ac:spMkLst>
        </pc:spChg>
        <pc:spChg chg="mod">
          <ac:chgData name="Tony Nicholls" userId="2bf163a3-04b2-4569-9f41-5963ace2b9f7" providerId="ADAL" clId="{AD8E58CC-D764-4379-BE2A-54F0DD770E3A}" dt="2022-01-25T17:33:48.148" v="1486" actId="20577"/>
          <ac:spMkLst>
            <pc:docMk/>
            <pc:sldMk cId="3057709719" sldId="281"/>
            <ac:spMk id="3" creationId="{310DB77B-F348-4469-91D0-7027C4F70AB5}"/>
          </ac:spMkLst>
        </pc:spChg>
      </pc:sldChg>
      <pc:sldChg chg="del">
        <pc:chgData name="Tony Nicholls" userId="2bf163a3-04b2-4569-9f41-5963ace2b9f7" providerId="ADAL" clId="{AD8E58CC-D764-4379-BE2A-54F0DD770E3A}" dt="2022-01-25T17:03:18.562" v="45" actId="47"/>
        <pc:sldMkLst>
          <pc:docMk/>
          <pc:sldMk cId="3306052382" sldId="286"/>
        </pc:sldMkLst>
      </pc:sldChg>
      <pc:sldChg chg="del">
        <pc:chgData name="Tony Nicholls" userId="2bf163a3-04b2-4569-9f41-5963ace2b9f7" providerId="ADAL" clId="{AD8E58CC-D764-4379-BE2A-54F0DD770E3A}" dt="2022-01-25T17:03:18.562" v="45" actId="47"/>
        <pc:sldMkLst>
          <pc:docMk/>
          <pc:sldMk cId="1668031885" sldId="287"/>
        </pc:sldMkLst>
      </pc:sldChg>
      <pc:sldChg chg="del">
        <pc:chgData name="Tony Nicholls" userId="2bf163a3-04b2-4569-9f41-5963ace2b9f7" providerId="ADAL" clId="{AD8E58CC-D764-4379-BE2A-54F0DD770E3A}" dt="2022-01-25T17:03:18.562" v="45" actId="47"/>
        <pc:sldMkLst>
          <pc:docMk/>
          <pc:sldMk cId="774045731" sldId="288"/>
        </pc:sldMkLst>
      </pc:sldChg>
      <pc:sldChg chg="del">
        <pc:chgData name="Tony Nicholls" userId="2bf163a3-04b2-4569-9f41-5963ace2b9f7" providerId="ADAL" clId="{AD8E58CC-D764-4379-BE2A-54F0DD770E3A}" dt="2022-01-25T17:03:18.562" v="45" actId="47"/>
        <pc:sldMkLst>
          <pc:docMk/>
          <pc:sldMk cId="2292153038" sldId="290"/>
        </pc:sldMkLst>
      </pc:sldChg>
      <pc:sldChg chg="del">
        <pc:chgData name="Tony Nicholls" userId="2bf163a3-04b2-4569-9f41-5963ace2b9f7" providerId="ADAL" clId="{AD8E58CC-D764-4379-BE2A-54F0DD770E3A}" dt="2022-01-25T17:03:18.562" v="45" actId="47"/>
        <pc:sldMkLst>
          <pc:docMk/>
          <pc:sldMk cId="3730817526" sldId="291"/>
        </pc:sldMkLst>
      </pc:sldChg>
      <pc:sldChg chg="del">
        <pc:chgData name="Tony Nicholls" userId="2bf163a3-04b2-4569-9f41-5963ace2b9f7" providerId="ADAL" clId="{AD8E58CC-D764-4379-BE2A-54F0DD770E3A}" dt="2022-01-25T17:03:18.562" v="45" actId="47"/>
        <pc:sldMkLst>
          <pc:docMk/>
          <pc:sldMk cId="1283498425" sldId="292"/>
        </pc:sldMkLst>
      </pc:sldChg>
      <pc:sldChg chg="del">
        <pc:chgData name="Tony Nicholls" userId="2bf163a3-04b2-4569-9f41-5963ace2b9f7" providerId="ADAL" clId="{AD8E58CC-D764-4379-BE2A-54F0DD770E3A}" dt="2022-01-25T17:03:18.562" v="45" actId="47"/>
        <pc:sldMkLst>
          <pc:docMk/>
          <pc:sldMk cId="498120903" sldId="293"/>
        </pc:sldMkLst>
      </pc:sldChg>
      <pc:sldChg chg="del">
        <pc:chgData name="Tony Nicholls" userId="2bf163a3-04b2-4569-9f41-5963ace2b9f7" providerId="ADAL" clId="{AD8E58CC-D764-4379-BE2A-54F0DD770E3A}" dt="2022-01-25T17:03:18.562" v="45" actId="47"/>
        <pc:sldMkLst>
          <pc:docMk/>
          <pc:sldMk cId="325702073" sldId="294"/>
        </pc:sldMkLst>
      </pc:sldChg>
      <pc:sldChg chg="del">
        <pc:chgData name="Tony Nicholls" userId="2bf163a3-04b2-4569-9f41-5963ace2b9f7" providerId="ADAL" clId="{AD8E58CC-D764-4379-BE2A-54F0DD770E3A}" dt="2022-01-25T17:03:18.562" v="45" actId="47"/>
        <pc:sldMkLst>
          <pc:docMk/>
          <pc:sldMk cId="3807201384" sldId="295"/>
        </pc:sldMkLst>
      </pc:sldChg>
      <pc:sldChg chg="del">
        <pc:chgData name="Tony Nicholls" userId="2bf163a3-04b2-4569-9f41-5963ace2b9f7" providerId="ADAL" clId="{AD8E58CC-D764-4379-BE2A-54F0DD770E3A}" dt="2022-01-25T17:03:21.294" v="46" actId="47"/>
        <pc:sldMkLst>
          <pc:docMk/>
          <pc:sldMk cId="3331412388" sldId="296"/>
        </pc:sldMkLst>
      </pc:sldChg>
      <pc:sldChg chg="del">
        <pc:chgData name="Tony Nicholls" userId="2bf163a3-04b2-4569-9f41-5963ace2b9f7" providerId="ADAL" clId="{AD8E58CC-D764-4379-BE2A-54F0DD770E3A}" dt="2022-01-25T17:03:18.562" v="45" actId="47"/>
        <pc:sldMkLst>
          <pc:docMk/>
          <pc:sldMk cId="3216021594" sldId="297"/>
        </pc:sldMkLst>
      </pc:sldChg>
    </pc:docChg>
  </pc:docChgLst>
  <pc:docChgLst>
    <pc:chgData name="Tony Nicholls" userId="S::tony@greatideaz.com::2bf163a3-04b2-4569-9f41-5963ace2b9f7" providerId="AD" clId="Web-{E939EA19-84FC-4ACF-8BB5-38926EFCB6BD}"/>
    <pc:docChg chg="modSld">
      <pc:chgData name="Tony Nicholls" userId="S::tony@greatideaz.com::2bf163a3-04b2-4569-9f41-5963ace2b9f7" providerId="AD" clId="Web-{E939EA19-84FC-4ACF-8BB5-38926EFCB6BD}" dt="2022-01-14T16:12:22.786" v="4" actId="20577"/>
      <pc:docMkLst>
        <pc:docMk/>
      </pc:docMkLst>
      <pc:sldChg chg="modSp">
        <pc:chgData name="Tony Nicholls" userId="S::tony@greatideaz.com::2bf163a3-04b2-4569-9f41-5963ace2b9f7" providerId="AD" clId="Web-{E939EA19-84FC-4ACF-8BB5-38926EFCB6BD}" dt="2022-01-14T16:12:22.786" v="4" actId="20577"/>
        <pc:sldMkLst>
          <pc:docMk/>
          <pc:sldMk cId="106904919" sldId="261"/>
        </pc:sldMkLst>
        <pc:spChg chg="mod">
          <ac:chgData name="Tony Nicholls" userId="S::tony@greatideaz.com::2bf163a3-04b2-4569-9f41-5963ace2b9f7" providerId="AD" clId="Web-{E939EA19-84FC-4ACF-8BB5-38926EFCB6BD}" dt="2022-01-14T16:12:22.786" v="4" actId="20577"/>
          <ac:spMkLst>
            <pc:docMk/>
            <pc:sldMk cId="106904919" sldId="261"/>
            <ac:spMk id="2" creationId="{00000000-0000-0000-0000-000000000000}"/>
          </ac:spMkLst>
        </pc:spChg>
      </pc:sldChg>
    </pc:docChg>
  </pc:docChgLst>
  <pc:docChgLst>
    <pc:chgData name="Tony Nicholls" userId="2bf163a3-04b2-4569-9f41-5963ace2b9f7" providerId="ADAL" clId="{AC438E5D-93A7-41A9-BCE2-0488B221FE6D}"/>
    <pc:docChg chg="custSel delSld modSld">
      <pc:chgData name="Tony Nicholls" userId="2bf163a3-04b2-4569-9f41-5963ace2b9f7" providerId="ADAL" clId="{AC438E5D-93A7-41A9-BCE2-0488B221FE6D}" dt="2022-01-14T18:37:33.283" v="388" actId="27636"/>
      <pc:docMkLst>
        <pc:docMk/>
      </pc:docMkLst>
      <pc:sldChg chg="modSp mod">
        <pc:chgData name="Tony Nicholls" userId="2bf163a3-04b2-4569-9f41-5963ace2b9f7" providerId="ADAL" clId="{AC438E5D-93A7-41A9-BCE2-0488B221FE6D}" dt="2022-01-14T18:11:37.117" v="12" actId="20577"/>
        <pc:sldMkLst>
          <pc:docMk/>
          <pc:sldMk cId="106904919" sldId="261"/>
        </pc:sldMkLst>
        <pc:spChg chg="mod">
          <ac:chgData name="Tony Nicholls" userId="2bf163a3-04b2-4569-9f41-5963ace2b9f7" providerId="ADAL" clId="{AC438E5D-93A7-41A9-BCE2-0488B221FE6D}" dt="2022-01-14T18:11:37.117" v="12" actId="20577"/>
          <ac:spMkLst>
            <pc:docMk/>
            <pc:sldMk cId="106904919" sldId="261"/>
            <ac:spMk id="2" creationId="{00000000-0000-0000-0000-000000000000}"/>
          </ac:spMkLst>
        </pc:spChg>
      </pc:sldChg>
      <pc:sldChg chg="modSp mod">
        <pc:chgData name="Tony Nicholls" userId="2bf163a3-04b2-4569-9f41-5963ace2b9f7" providerId="ADAL" clId="{AC438E5D-93A7-41A9-BCE2-0488B221FE6D}" dt="2022-01-14T18:37:33.283" v="388" actId="27636"/>
        <pc:sldMkLst>
          <pc:docMk/>
          <pc:sldMk cId="2810015352" sldId="272"/>
        </pc:sldMkLst>
        <pc:spChg chg="mod">
          <ac:chgData name="Tony Nicholls" userId="2bf163a3-04b2-4569-9f41-5963ace2b9f7" providerId="ADAL" clId="{AC438E5D-93A7-41A9-BCE2-0488B221FE6D}" dt="2022-01-14T18:37:33.283" v="388" actId="27636"/>
          <ac:spMkLst>
            <pc:docMk/>
            <pc:sldMk cId="2810015352" sldId="272"/>
            <ac:spMk id="3" creationId="{131CCE6D-8B61-4523-809B-F3DE0835C302}"/>
          </ac:spMkLst>
        </pc:spChg>
      </pc:sldChg>
      <pc:sldChg chg="del">
        <pc:chgData name="Tony Nicholls" userId="2bf163a3-04b2-4569-9f41-5963ace2b9f7" providerId="ADAL" clId="{AC438E5D-93A7-41A9-BCE2-0488B221FE6D}" dt="2022-01-14T18:36:41.956" v="369" actId="47"/>
        <pc:sldMkLst>
          <pc:docMk/>
          <pc:sldMk cId="4237076377" sldId="301"/>
        </pc:sldMkLst>
      </pc:sldChg>
      <pc:sldChg chg="del">
        <pc:chgData name="Tony Nicholls" userId="2bf163a3-04b2-4569-9f41-5963ace2b9f7" providerId="ADAL" clId="{AC438E5D-93A7-41A9-BCE2-0488B221FE6D}" dt="2022-01-14T18:36:41.956" v="369" actId="47"/>
        <pc:sldMkLst>
          <pc:docMk/>
          <pc:sldMk cId="664782841" sldId="302"/>
        </pc:sldMkLst>
      </pc:sldChg>
      <pc:sldChg chg="del">
        <pc:chgData name="Tony Nicholls" userId="2bf163a3-04b2-4569-9f41-5963ace2b9f7" providerId="ADAL" clId="{AC438E5D-93A7-41A9-BCE2-0488B221FE6D}" dt="2022-01-14T18:36:41.956" v="369" actId="47"/>
        <pc:sldMkLst>
          <pc:docMk/>
          <pc:sldMk cId="1621233614" sldId="303"/>
        </pc:sldMkLst>
      </pc:sldChg>
      <pc:sldChg chg="del">
        <pc:chgData name="Tony Nicholls" userId="2bf163a3-04b2-4569-9f41-5963ace2b9f7" providerId="ADAL" clId="{AC438E5D-93A7-41A9-BCE2-0488B221FE6D}" dt="2022-01-14T18:36:41.956" v="369" actId="47"/>
        <pc:sldMkLst>
          <pc:docMk/>
          <pc:sldMk cId="1257331649" sldId="304"/>
        </pc:sldMkLst>
      </pc:sldChg>
      <pc:sldChg chg="del">
        <pc:chgData name="Tony Nicholls" userId="2bf163a3-04b2-4569-9f41-5963ace2b9f7" providerId="ADAL" clId="{AC438E5D-93A7-41A9-BCE2-0488B221FE6D}" dt="2022-01-14T18:36:41.956" v="369" actId="47"/>
        <pc:sldMkLst>
          <pc:docMk/>
          <pc:sldMk cId="2267105193" sldId="305"/>
        </pc:sldMkLst>
      </pc:sldChg>
      <pc:sldChg chg="del">
        <pc:chgData name="Tony Nicholls" userId="2bf163a3-04b2-4569-9f41-5963ace2b9f7" providerId="ADAL" clId="{AC438E5D-93A7-41A9-BCE2-0488B221FE6D}" dt="2022-01-14T18:36:41.956" v="369" actId="47"/>
        <pc:sldMkLst>
          <pc:docMk/>
          <pc:sldMk cId="1263721207" sldId="306"/>
        </pc:sldMkLst>
      </pc:sldChg>
      <pc:sldChg chg="del">
        <pc:chgData name="Tony Nicholls" userId="2bf163a3-04b2-4569-9f41-5963ace2b9f7" providerId="ADAL" clId="{AC438E5D-93A7-41A9-BCE2-0488B221FE6D}" dt="2022-01-14T18:36:41.956" v="369" actId="47"/>
        <pc:sldMkLst>
          <pc:docMk/>
          <pc:sldMk cId="284505177" sldId="307"/>
        </pc:sldMkLst>
      </pc:sldChg>
    </pc:docChg>
  </pc:docChgLst>
  <pc:docChgLst>
    <pc:chgData name="Tony Nicholls" userId="2bf163a3-04b2-4569-9f41-5963ace2b9f7" providerId="ADAL" clId="{708CAA97-934E-4633-8563-C4C6971552E4}"/>
    <pc:docChg chg="undo custSel addSld delSld modSld">
      <pc:chgData name="Tony Nicholls" userId="2bf163a3-04b2-4569-9f41-5963ace2b9f7" providerId="ADAL" clId="{708CAA97-934E-4633-8563-C4C6971552E4}" dt="2022-01-24T20:18:51.529" v="3565" actId="20577"/>
      <pc:docMkLst>
        <pc:docMk/>
      </pc:docMkLst>
      <pc:sldChg chg="modSp mod">
        <pc:chgData name="Tony Nicholls" userId="2bf163a3-04b2-4569-9f41-5963ace2b9f7" providerId="ADAL" clId="{708CAA97-934E-4633-8563-C4C6971552E4}" dt="2022-01-21T18:16:17.667" v="34" actId="20577"/>
        <pc:sldMkLst>
          <pc:docMk/>
          <pc:sldMk cId="106904919" sldId="261"/>
        </pc:sldMkLst>
        <pc:spChg chg="mod">
          <ac:chgData name="Tony Nicholls" userId="2bf163a3-04b2-4569-9f41-5963ace2b9f7" providerId="ADAL" clId="{708CAA97-934E-4633-8563-C4C6971552E4}" dt="2022-01-21T18:16:17.667" v="34" actId="20577"/>
          <ac:spMkLst>
            <pc:docMk/>
            <pc:sldMk cId="106904919" sldId="261"/>
            <ac:spMk id="2" creationId="{00000000-0000-0000-0000-000000000000}"/>
          </ac:spMkLst>
        </pc:spChg>
        <pc:spChg chg="mod">
          <ac:chgData name="Tony Nicholls" userId="2bf163a3-04b2-4569-9f41-5963ace2b9f7" providerId="ADAL" clId="{708CAA97-934E-4633-8563-C4C6971552E4}" dt="2022-01-21T18:16:09.055" v="20" actId="20577"/>
          <ac:spMkLst>
            <pc:docMk/>
            <pc:sldMk cId="106904919" sldId="261"/>
            <ac:spMk id="3" creationId="{00000000-0000-0000-0000-000000000000}"/>
          </ac:spMkLst>
        </pc:spChg>
      </pc:sldChg>
      <pc:sldChg chg="modSp mod">
        <pc:chgData name="Tony Nicholls" userId="2bf163a3-04b2-4569-9f41-5963ace2b9f7" providerId="ADAL" clId="{708CAA97-934E-4633-8563-C4C6971552E4}" dt="2022-01-24T20:07:06.117" v="2965" actId="20577"/>
        <pc:sldMkLst>
          <pc:docMk/>
          <pc:sldMk cId="2810015352" sldId="272"/>
        </pc:sldMkLst>
        <pc:spChg chg="mod">
          <ac:chgData name="Tony Nicholls" userId="2bf163a3-04b2-4569-9f41-5963ace2b9f7" providerId="ADAL" clId="{708CAA97-934E-4633-8563-C4C6971552E4}" dt="2022-01-24T20:07:06.117" v="2965" actId="20577"/>
          <ac:spMkLst>
            <pc:docMk/>
            <pc:sldMk cId="2810015352" sldId="272"/>
            <ac:spMk id="3" creationId="{131CCE6D-8B61-4523-809B-F3DE0835C302}"/>
          </ac:spMkLst>
        </pc:spChg>
      </pc:sldChg>
      <pc:sldChg chg="del">
        <pc:chgData name="Tony Nicholls" userId="2bf163a3-04b2-4569-9f41-5963ace2b9f7" providerId="ADAL" clId="{708CAA97-934E-4633-8563-C4C6971552E4}" dt="2022-01-24T19:44:56.212" v="1945" actId="47"/>
        <pc:sldMkLst>
          <pc:docMk/>
          <pc:sldMk cId="603022670" sldId="284"/>
        </pc:sldMkLst>
      </pc:sldChg>
      <pc:sldChg chg="del">
        <pc:chgData name="Tony Nicholls" userId="2bf163a3-04b2-4569-9f41-5963ace2b9f7" providerId="ADAL" clId="{708CAA97-934E-4633-8563-C4C6971552E4}" dt="2022-01-24T19:44:56.212" v="1945" actId="47"/>
        <pc:sldMkLst>
          <pc:docMk/>
          <pc:sldMk cId="3214111209" sldId="285"/>
        </pc:sldMkLst>
      </pc:sldChg>
      <pc:sldChg chg="addSp modSp mod">
        <pc:chgData name="Tony Nicholls" userId="2bf163a3-04b2-4569-9f41-5963ace2b9f7" providerId="ADAL" clId="{708CAA97-934E-4633-8563-C4C6971552E4}" dt="2022-01-21T18:56:12.034" v="1857" actId="1076"/>
        <pc:sldMkLst>
          <pc:docMk/>
          <pc:sldMk cId="3306052382" sldId="286"/>
        </pc:sldMkLst>
        <pc:spChg chg="mod">
          <ac:chgData name="Tony Nicholls" userId="2bf163a3-04b2-4569-9f41-5963ace2b9f7" providerId="ADAL" clId="{708CAA97-934E-4633-8563-C4C6971552E4}" dt="2022-01-21T18:55:50.740" v="1853" actId="20577"/>
          <ac:spMkLst>
            <pc:docMk/>
            <pc:sldMk cId="3306052382" sldId="286"/>
            <ac:spMk id="2" creationId="{FCC534B1-8275-42CB-AAAB-09E4D1A1A86D}"/>
          </ac:spMkLst>
        </pc:spChg>
        <pc:spChg chg="mod">
          <ac:chgData name="Tony Nicholls" userId="2bf163a3-04b2-4569-9f41-5963ace2b9f7" providerId="ADAL" clId="{708CAA97-934E-4633-8563-C4C6971552E4}" dt="2022-01-21T18:56:00.733" v="1855" actId="27636"/>
          <ac:spMkLst>
            <pc:docMk/>
            <pc:sldMk cId="3306052382" sldId="286"/>
            <ac:spMk id="3" creationId="{1726CD10-9039-4BD6-B0F3-63F54AB18DEA}"/>
          </ac:spMkLst>
        </pc:spChg>
        <pc:picChg chg="add mod">
          <ac:chgData name="Tony Nicholls" userId="2bf163a3-04b2-4569-9f41-5963ace2b9f7" providerId="ADAL" clId="{708CAA97-934E-4633-8563-C4C6971552E4}" dt="2022-01-21T18:56:12.034" v="1857" actId="1076"/>
          <ac:picMkLst>
            <pc:docMk/>
            <pc:sldMk cId="3306052382" sldId="286"/>
            <ac:picMk id="4" creationId="{88155B36-231B-402F-B977-8D49E93B8AC0}"/>
          </ac:picMkLst>
        </pc:picChg>
      </pc:sldChg>
      <pc:sldChg chg="modSp mod">
        <pc:chgData name="Tony Nicholls" userId="2bf163a3-04b2-4569-9f41-5963ace2b9f7" providerId="ADAL" clId="{708CAA97-934E-4633-8563-C4C6971552E4}" dt="2022-01-24T20:18:51.529" v="3565" actId="20577"/>
        <pc:sldMkLst>
          <pc:docMk/>
          <pc:sldMk cId="1668031885" sldId="287"/>
        </pc:sldMkLst>
        <pc:spChg chg="mod">
          <ac:chgData name="Tony Nicholls" userId="2bf163a3-04b2-4569-9f41-5963ace2b9f7" providerId="ADAL" clId="{708CAA97-934E-4633-8563-C4C6971552E4}" dt="2022-01-21T18:19:12.842" v="53" actId="20577"/>
          <ac:spMkLst>
            <pc:docMk/>
            <pc:sldMk cId="1668031885" sldId="287"/>
            <ac:spMk id="2" creationId="{17FCE26F-5F1B-4C4E-9E1A-F73949F697D0}"/>
          </ac:spMkLst>
        </pc:spChg>
        <pc:spChg chg="mod">
          <ac:chgData name="Tony Nicholls" userId="2bf163a3-04b2-4569-9f41-5963ace2b9f7" providerId="ADAL" clId="{708CAA97-934E-4633-8563-C4C6971552E4}" dt="2022-01-24T20:18:51.529" v="3565" actId="20577"/>
          <ac:spMkLst>
            <pc:docMk/>
            <pc:sldMk cId="1668031885" sldId="287"/>
            <ac:spMk id="3" creationId="{873B22DC-393C-427C-A4D4-02D1986479C1}"/>
          </ac:spMkLst>
        </pc:spChg>
      </pc:sldChg>
      <pc:sldChg chg="modSp mod">
        <pc:chgData name="Tony Nicholls" userId="2bf163a3-04b2-4569-9f41-5963ace2b9f7" providerId="ADAL" clId="{708CAA97-934E-4633-8563-C4C6971552E4}" dt="2022-01-24T19:42:36.836" v="1942" actId="20577"/>
        <pc:sldMkLst>
          <pc:docMk/>
          <pc:sldMk cId="774045731" sldId="288"/>
        </pc:sldMkLst>
        <pc:spChg chg="mod">
          <ac:chgData name="Tony Nicholls" userId="2bf163a3-04b2-4569-9f41-5963ace2b9f7" providerId="ADAL" clId="{708CAA97-934E-4633-8563-C4C6971552E4}" dt="2022-01-21T18:20:46.159" v="103" actId="20577"/>
          <ac:spMkLst>
            <pc:docMk/>
            <pc:sldMk cId="774045731" sldId="288"/>
            <ac:spMk id="2" creationId="{55CF8119-E8AD-4999-9D4B-C5262BC9E096}"/>
          </ac:spMkLst>
        </pc:spChg>
        <pc:spChg chg="mod">
          <ac:chgData name="Tony Nicholls" userId="2bf163a3-04b2-4569-9f41-5963ace2b9f7" providerId="ADAL" clId="{708CAA97-934E-4633-8563-C4C6971552E4}" dt="2022-01-24T19:42:36.836" v="1942" actId="20577"/>
          <ac:spMkLst>
            <pc:docMk/>
            <pc:sldMk cId="774045731" sldId="288"/>
            <ac:spMk id="3" creationId="{FB90CA85-FA1D-4034-A72F-AA3B81734626}"/>
          </ac:spMkLst>
        </pc:spChg>
      </pc:sldChg>
      <pc:sldChg chg="del">
        <pc:chgData name="Tony Nicholls" userId="2bf163a3-04b2-4569-9f41-5963ace2b9f7" providerId="ADAL" clId="{708CAA97-934E-4633-8563-C4C6971552E4}" dt="2022-01-24T19:44:56.212" v="1945" actId="47"/>
        <pc:sldMkLst>
          <pc:docMk/>
          <pc:sldMk cId="1208816702" sldId="289"/>
        </pc:sldMkLst>
      </pc:sldChg>
      <pc:sldChg chg="modSp new mod">
        <pc:chgData name="Tony Nicholls" userId="2bf163a3-04b2-4569-9f41-5963ace2b9f7" providerId="ADAL" clId="{708CAA97-934E-4633-8563-C4C6971552E4}" dt="2022-01-24T19:43:05.045" v="1944" actId="113"/>
        <pc:sldMkLst>
          <pc:docMk/>
          <pc:sldMk cId="2292153038" sldId="290"/>
        </pc:sldMkLst>
        <pc:spChg chg="mod">
          <ac:chgData name="Tony Nicholls" userId="2bf163a3-04b2-4569-9f41-5963ace2b9f7" providerId="ADAL" clId="{708CAA97-934E-4633-8563-C4C6971552E4}" dt="2022-01-21T18:26:53.425" v="302" actId="20577"/>
          <ac:spMkLst>
            <pc:docMk/>
            <pc:sldMk cId="2292153038" sldId="290"/>
            <ac:spMk id="2" creationId="{8F29233E-23B4-4F1F-ACCB-BD12CA304FCF}"/>
          </ac:spMkLst>
        </pc:spChg>
        <pc:spChg chg="mod">
          <ac:chgData name="Tony Nicholls" userId="2bf163a3-04b2-4569-9f41-5963ace2b9f7" providerId="ADAL" clId="{708CAA97-934E-4633-8563-C4C6971552E4}" dt="2022-01-24T19:43:05.045" v="1944" actId="113"/>
          <ac:spMkLst>
            <pc:docMk/>
            <pc:sldMk cId="2292153038" sldId="290"/>
            <ac:spMk id="3" creationId="{5D6E0A0E-ED1D-4CB1-9397-901E26F2274F}"/>
          </ac:spMkLst>
        </pc:spChg>
      </pc:sldChg>
      <pc:sldChg chg="modSp new mod">
        <pc:chgData name="Tony Nicholls" userId="2bf163a3-04b2-4569-9f41-5963ace2b9f7" providerId="ADAL" clId="{708CAA97-934E-4633-8563-C4C6971552E4}" dt="2022-01-21T18:54:24.348" v="1822" actId="20577"/>
        <pc:sldMkLst>
          <pc:docMk/>
          <pc:sldMk cId="3730817526" sldId="291"/>
        </pc:sldMkLst>
        <pc:spChg chg="mod">
          <ac:chgData name="Tony Nicholls" userId="2bf163a3-04b2-4569-9f41-5963ace2b9f7" providerId="ADAL" clId="{708CAA97-934E-4633-8563-C4C6971552E4}" dt="2022-01-21T18:48:49.927" v="1546" actId="20577"/>
          <ac:spMkLst>
            <pc:docMk/>
            <pc:sldMk cId="3730817526" sldId="291"/>
            <ac:spMk id="2" creationId="{94A9491C-ADBB-4D4A-9CE4-888E029CD733}"/>
          </ac:spMkLst>
        </pc:spChg>
        <pc:spChg chg="mod">
          <ac:chgData name="Tony Nicholls" userId="2bf163a3-04b2-4569-9f41-5963ace2b9f7" providerId="ADAL" clId="{708CAA97-934E-4633-8563-C4C6971552E4}" dt="2022-01-21T18:54:24.348" v="1822" actId="20577"/>
          <ac:spMkLst>
            <pc:docMk/>
            <pc:sldMk cId="3730817526" sldId="291"/>
            <ac:spMk id="3" creationId="{938C346C-7712-4AB0-AC23-A38B35F3315A}"/>
          </ac:spMkLst>
        </pc:spChg>
      </pc:sldChg>
      <pc:sldChg chg="modSp new mod">
        <pc:chgData name="Tony Nicholls" userId="2bf163a3-04b2-4569-9f41-5963ace2b9f7" providerId="ADAL" clId="{708CAA97-934E-4633-8563-C4C6971552E4}" dt="2022-01-24T19:53:16.459" v="2373" actId="20577"/>
        <pc:sldMkLst>
          <pc:docMk/>
          <pc:sldMk cId="1283498425" sldId="292"/>
        </pc:sldMkLst>
        <pc:spChg chg="mod">
          <ac:chgData name="Tony Nicholls" userId="2bf163a3-04b2-4569-9f41-5963ace2b9f7" providerId="ADAL" clId="{708CAA97-934E-4633-8563-C4C6971552E4}" dt="2022-01-24T19:53:16.459" v="2373" actId="20577"/>
          <ac:spMkLst>
            <pc:docMk/>
            <pc:sldMk cId="1283498425" sldId="292"/>
            <ac:spMk id="2" creationId="{3DD94122-263E-47DF-8DED-C286EF925D77}"/>
          </ac:spMkLst>
        </pc:spChg>
        <pc:spChg chg="mod">
          <ac:chgData name="Tony Nicholls" userId="2bf163a3-04b2-4569-9f41-5963ace2b9f7" providerId="ADAL" clId="{708CAA97-934E-4633-8563-C4C6971552E4}" dt="2022-01-24T19:52:31.689" v="2358" actId="27636"/>
          <ac:spMkLst>
            <pc:docMk/>
            <pc:sldMk cId="1283498425" sldId="292"/>
            <ac:spMk id="3" creationId="{A18415DD-58C6-4965-96B8-AAA8236BDE15}"/>
          </ac:spMkLst>
        </pc:spChg>
      </pc:sldChg>
      <pc:sldChg chg="modSp new mod">
        <pc:chgData name="Tony Nicholls" userId="2bf163a3-04b2-4569-9f41-5963ace2b9f7" providerId="ADAL" clId="{708CAA97-934E-4633-8563-C4C6971552E4}" dt="2022-01-24T19:54:11.734" v="2438" actId="20577"/>
        <pc:sldMkLst>
          <pc:docMk/>
          <pc:sldMk cId="498120903" sldId="293"/>
        </pc:sldMkLst>
        <pc:spChg chg="mod">
          <ac:chgData name="Tony Nicholls" userId="2bf163a3-04b2-4569-9f41-5963ace2b9f7" providerId="ADAL" clId="{708CAA97-934E-4633-8563-C4C6971552E4}" dt="2022-01-24T19:50:50.866" v="2277" actId="20577"/>
          <ac:spMkLst>
            <pc:docMk/>
            <pc:sldMk cId="498120903" sldId="293"/>
            <ac:spMk id="2" creationId="{A89C1EED-958D-403E-972F-E2BE00991AC7}"/>
          </ac:spMkLst>
        </pc:spChg>
        <pc:spChg chg="mod">
          <ac:chgData name="Tony Nicholls" userId="2bf163a3-04b2-4569-9f41-5963ace2b9f7" providerId="ADAL" clId="{708CAA97-934E-4633-8563-C4C6971552E4}" dt="2022-01-24T19:54:11.734" v="2438" actId="20577"/>
          <ac:spMkLst>
            <pc:docMk/>
            <pc:sldMk cId="498120903" sldId="293"/>
            <ac:spMk id="3" creationId="{1FBD3749-49F3-4435-AF27-BEB31DDB29C3}"/>
          </ac:spMkLst>
        </pc:spChg>
      </pc:sldChg>
      <pc:sldChg chg="addSp modSp new mod">
        <pc:chgData name="Tony Nicholls" userId="2bf163a3-04b2-4569-9f41-5963ace2b9f7" providerId="ADAL" clId="{708CAA97-934E-4633-8563-C4C6971552E4}" dt="2022-01-24T19:55:46.337" v="2480" actId="1076"/>
        <pc:sldMkLst>
          <pc:docMk/>
          <pc:sldMk cId="325702073" sldId="294"/>
        </pc:sldMkLst>
        <pc:spChg chg="mod">
          <ac:chgData name="Tony Nicholls" userId="2bf163a3-04b2-4569-9f41-5963ace2b9f7" providerId="ADAL" clId="{708CAA97-934E-4633-8563-C4C6971552E4}" dt="2022-01-24T19:55:08.197" v="2474" actId="20577"/>
          <ac:spMkLst>
            <pc:docMk/>
            <pc:sldMk cId="325702073" sldId="294"/>
            <ac:spMk id="2" creationId="{74E49368-B885-4C7F-B1A7-039912D05BB5}"/>
          </ac:spMkLst>
        </pc:spChg>
        <pc:spChg chg="mod">
          <ac:chgData name="Tony Nicholls" userId="2bf163a3-04b2-4569-9f41-5963ace2b9f7" providerId="ADAL" clId="{708CAA97-934E-4633-8563-C4C6971552E4}" dt="2022-01-24T19:55:39.627" v="2479" actId="1076"/>
          <ac:spMkLst>
            <pc:docMk/>
            <pc:sldMk cId="325702073" sldId="294"/>
            <ac:spMk id="3" creationId="{F5D67C20-CA2D-4B98-A670-A22AE140D3C6}"/>
          </ac:spMkLst>
        </pc:spChg>
        <pc:picChg chg="add mod">
          <ac:chgData name="Tony Nicholls" userId="2bf163a3-04b2-4569-9f41-5963ace2b9f7" providerId="ADAL" clId="{708CAA97-934E-4633-8563-C4C6971552E4}" dt="2022-01-24T19:55:46.337" v="2480" actId="1076"/>
          <ac:picMkLst>
            <pc:docMk/>
            <pc:sldMk cId="325702073" sldId="294"/>
            <ac:picMk id="1026" creationId="{A5A44CBC-8B4F-437E-968A-66F0DF8CF2BC}"/>
          </ac:picMkLst>
        </pc:picChg>
      </pc:sldChg>
      <pc:sldChg chg="modSp new mod">
        <pc:chgData name="Tony Nicholls" userId="2bf163a3-04b2-4569-9f41-5963ace2b9f7" providerId="ADAL" clId="{708CAA97-934E-4633-8563-C4C6971552E4}" dt="2022-01-24T20:14:50.714" v="3390" actId="313"/>
        <pc:sldMkLst>
          <pc:docMk/>
          <pc:sldMk cId="3807201384" sldId="295"/>
        </pc:sldMkLst>
        <pc:spChg chg="mod">
          <ac:chgData name="Tony Nicholls" userId="2bf163a3-04b2-4569-9f41-5963ace2b9f7" providerId="ADAL" clId="{708CAA97-934E-4633-8563-C4C6971552E4}" dt="2022-01-24T20:06:06.245" v="2887" actId="20577"/>
          <ac:spMkLst>
            <pc:docMk/>
            <pc:sldMk cId="3807201384" sldId="295"/>
            <ac:spMk id="2" creationId="{50DEB899-3A4C-4900-A51D-C01AA55B8614}"/>
          </ac:spMkLst>
        </pc:spChg>
        <pc:spChg chg="mod">
          <ac:chgData name="Tony Nicholls" userId="2bf163a3-04b2-4569-9f41-5963ace2b9f7" providerId="ADAL" clId="{708CAA97-934E-4633-8563-C4C6971552E4}" dt="2022-01-24T20:14:50.714" v="3390" actId="313"/>
          <ac:spMkLst>
            <pc:docMk/>
            <pc:sldMk cId="3807201384" sldId="295"/>
            <ac:spMk id="3" creationId="{9002472C-32ED-49A3-B41A-F6E852DBEEF8}"/>
          </ac:spMkLst>
        </pc:spChg>
      </pc:sldChg>
      <pc:sldChg chg="modSp new mod">
        <pc:chgData name="Tony Nicholls" userId="2bf163a3-04b2-4569-9f41-5963ace2b9f7" providerId="ADAL" clId="{708CAA97-934E-4633-8563-C4C6971552E4}" dt="2022-01-24T20:17:19.578" v="3513" actId="20577"/>
        <pc:sldMkLst>
          <pc:docMk/>
          <pc:sldMk cId="3331412388" sldId="296"/>
        </pc:sldMkLst>
        <pc:spChg chg="mod">
          <ac:chgData name="Tony Nicholls" userId="2bf163a3-04b2-4569-9f41-5963ace2b9f7" providerId="ADAL" clId="{708CAA97-934E-4633-8563-C4C6971552E4}" dt="2022-01-24T19:58:32.806" v="2573" actId="20577"/>
          <ac:spMkLst>
            <pc:docMk/>
            <pc:sldMk cId="3331412388" sldId="296"/>
            <ac:spMk id="2" creationId="{CA3F44EF-8847-40C7-96A9-84EBAFCD286C}"/>
          </ac:spMkLst>
        </pc:spChg>
        <pc:spChg chg="mod">
          <ac:chgData name="Tony Nicholls" userId="2bf163a3-04b2-4569-9f41-5963ace2b9f7" providerId="ADAL" clId="{708CAA97-934E-4633-8563-C4C6971552E4}" dt="2022-01-24T20:17:19.578" v="3513" actId="20577"/>
          <ac:spMkLst>
            <pc:docMk/>
            <pc:sldMk cId="3331412388" sldId="296"/>
            <ac:spMk id="3" creationId="{46704D92-E553-4E64-821D-A22950F2161E}"/>
          </ac:spMkLst>
        </pc:spChg>
      </pc:sldChg>
      <pc:sldChg chg="addSp delSp modSp new mod modClrScheme chgLayout">
        <pc:chgData name="Tony Nicholls" userId="2bf163a3-04b2-4569-9f41-5963ace2b9f7" providerId="ADAL" clId="{708CAA97-934E-4633-8563-C4C6971552E4}" dt="2022-01-24T20:02:14.748" v="2663" actId="20577"/>
        <pc:sldMkLst>
          <pc:docMk/>
          <pc:sldMk cId="3216021594" sldId="297"/>
        </pc:sldMkLst>
        <pc:spChg chg="del mod ord">
          <ac:chgData name="Tony Nicholls" userId="2bf163a3-04b2-4569-9f41-5963ace2b9f7" providerId="ADAL" clId="{708CAA97-934E-4633-8563-C4C6971552E4}" dt="2022-01-24T19:59:22.197" v="2576" actId="700"/>
          <ac:spMkLst>
            <pc:docMk/>
            <pc:sldMk cId="3216021594" sldId="297"/>
            <ac:spMk id="2" creationId="{7A06853B-D7E1-4906-AEA7-7B2874A3C9BF}"/>
          </ac:spMkLst>
        </pc:spChg>
        <pc:spChg chg="del mod ord">
          <ac:chgData name="Tony Nicholls" userId="2bf163a3-04b2-4569-9f41-5963ace2b9f7" providerId="ADAL" clId="{708CAA97-934E-4633-8563-C4C6971552E4}" dt="2022-01-24T19:59:22.197" v="2576" actId="700"/>
          <ac:spMkLst>
            <pc:docMk/>
            <pc:sldMk cId="3216021594" sldId="297"/>
            <ac:spMk id="3" creationId="{59A04C89-9FD0-4E60-A380-2DC0FB54DC13}"/>
          </ac:spMkLst>
        </pc:spChg>
        <pc:spChg chg="add mod ord">
          <ac:chgData name="Tony Nicholls" userId="2bf163a3-04b2-4569-9f41-5963ace2b9f7" providerId="ADAL" clId="{708CAA97-934E-4633-8563-C4C6971552E4}" dt="2022-01-24T20:00:41.084" v="2605" actId="6549"/>
          <ac:spMkLst>
            <pc:docMk/>
            <pc:sldMk cId="3216021594" sldId="297"/>
            <ac:spMk id="4" creationId="{B9B4362E-0F12-458D-ABC4-EC4019FF6C9A}"/>
          </ac:spMkLst>
        </pc:spChg>
        <pc:spChg chg="add del mod ord">
          <ac:chgData name="Tony Nicholls" userId="2bf163a3-04b2-4569-9f41-5963ace2b9f7" providerId="ADAL" clId="{708CAA97-934E-4633-8563-C4C6971552E4}" dt="2022-01-24T19:59:29.834" v="2577"/>
          <ac:spMkLst>
            <pc:docMk/>
            <pc:sldMk cId="3216021594" sldId="297"/>
            <ac:spMk id="5" creationId="{C23EE1E2-836A-4AD0-B9F7-13D5BC8C32E8}"/>
          </ac:spMkLst>
        </pc:spChg>
        <pc:spChg chg="add mod ord">
          <ac:chgData name="Tony Nicholls" userId="2bf163a3-04b2-4569-9f41-5963ace2b9f7" providerId="ADAL" clId="{708CAA97-934E-4633-8563-C4C6971552E4}" dt="2022-01-24T20:02:14.748" v="2663" actId="20577"/>
          <ac:spMkLst>
            <pc:docMk/>
            <pc:sldMk cId="3216021594" sldId="297"/>
            <ac:spMk id="6" creationId="{5FF662DA-EE80-43D9-AF2F-6794EF3C8B4C}"/>
          </ac:spMkLst>
        </pc:spChg>
        <pc:picChg chg="add mod">
          <ac:chgData name="Tony Nicholls" userId="2bf163a3-04b2-4569-9f41-5963ace2b9f7" providerId="ADAL" clId="{708CAA97-934E-4633-8563-C4C6971552E4}" dt="2022-01-24T19:59:29.834" v="2577"/>
          <ac:picMkLst>
            <pc:docMk/>
            <pc:sldMk cId="3216021594" sldId="297"/>
            <ac:picMk id="2050" creationId="{1BBD351A-8E83-4940-B9FD-D0E871CBBA34}"/>
          </ac:picMkLst>
        </pc:picChg>
      </pc:sldChg>
    </pc:docChg>
  </pc:docChgLst>
  <pc:docChgLst>
    <pc:chgData name="Tony Nicholls" userId="2bf163a3-04b2-4569-9f41-5963ace2b9f7" providerId="ADAL" clId="{9C25DA43-94F1-4A66-8995-7402EE5F9FF3}"/>
    <pc:docChg chg="undo custSel addSld delSld modSld sldOrd">
      <pc:chgData name="Tony Nicholls" userId="2bf163a3-04b2-4569-9f41-5963ace2b9f7" providerId="ADAL" clId="{9C25DA43-94F1-4A66-8995-7402EE5F9FF3}" dt="2022-01-13T18:34:59.288" v="13041" actId="20577"/>
      <pc:docMkLst>
        <pc:docMk/>
      </pc:docMkLst>
      <pc:sldChg chg="modSp mod">
        <pc:chgData name="Tony Nicholls" userId="2bf163a3-04b2-4569-9f41-5963ace2b9f7" providerId="ADAL" clId="{9C25DA43-94F1-4A66-8995-7402EE5F9FF3}" dt="2022-01-13T18:34:59.288" v="13041" actId="20577"/>
        <pc:sldMkLst>
          <pc:docMk/>
          <pc:sldMk cId="2810015352" sldId="272"/>
        </pc:sldMkLst>
        <pc:spChg chg="mod">
          <ac:chgData name="Tony Nicholls" userId="2bf163a3-04b2-4569-9f41-5963ace2b9f7" providerId="ADAL" clId="{9C25DA43-94F1-4A66-8995-7402EE5F9FF3}" dt="2022-01-13T18:34:59.288" v="13041" actId="20577"/>
          <ac:spMkLst>
            <pc:docMk/>
            <pc:sldMk cId="2810015352" sldId="272"/>
            <ac:spMk id="3" creationId="{131CCE6D-8B61-4523-809B-F3DE0835C302}"/>
          </ac:spMkLst>
        </pc:spChg>
      </pc:sldChg>
      <pc:sldChg chg="modSp mod">
        <pc:chgData name="Tony Nicholls" userId="2bf163a3-04b2-4569-9f41-5963ace2b9f7" providerId="ADAL" clId="{9C25DA43-94F1-4A66-8995-7402EE5F9FF3}" dt="2022-01-12T16:49:29.259" v="5578" actId="20577"/>
        <pc:sldMkLst>
          <pc:docMk/>
          <pc:sldMk cId="1952239418" sldId="273"/>
        </pc:sldMkLst>
        <pc:spChg chg="mod">
          <ac:chgData name="Tony Nicholls" userId="2bf163a3-04b2-4569-9f41-5963ace2b9f7" providerId="ADAL" clId="{9C25DA43-94F1-4A66-8995-7402EE5F9FF3}" dt="2022-01-12T15:14:25.013" v="4143" actId="20577"/>
          <ac:spMkLst>
            <pc:docMk/>
            <pc:sldMk cId="1952239418" sldId="273"/>
            <ac:spMk id="2" creationId="{5E371A96-E129-4ACC-80D1-BF367A7C01D7}"/>
          </ac:spMkLst>
        </pc:spChg>
        <pc:spChg chg="mod">
          <ac:chgData name="Tony Nicholls" userId="2bf163a3-04b2-4569-9f41-5963ace2b9f7" providerId="ADAL" clId="{9C25DA43-94F1-4A66-8995-7402EE5F9FF3}" dt="2022-01-12T16:49:29.259" v="5578" actId="20577"/>
          <ac:spMkLst>
            <pc:docMk/>
            <pc:sldMk cId="1952239418" sldId="273"/>
            <ac:spMk id="3" creationId="{65A309D3-39D5-4110-BE12-FB10F7A504DB}"/>
          </ac:spMkLst>
        </pc:spChg>
      </pc:sldChg>
      <pc:sldChg chg="modSp mod">
        <pc:chgData name="Tony Nicholls" userId="2bf163a3-04b2-4569-9f41-5963ace2b9f7" providerId="ADAL" clId="{9C25DA43-94F1-4A66-8995-7402EE5F9FF3}" dt="2022-01-12T16:51:06.003" v="5579" actId="20578"/>
        <pc:sldMkLst>
          <pc:docMk/>
          <pc:sldMk cId="4122607977" sldId="274"/>
        </pc:sldMkLst>
        <pc:spChg chg="mod">
          <ac:chgData name="Tony Nicholls" userId="2bf163a3-04b2-4569-9f41-5963ace2b9f7" providerId="ADAL" clId="{9C25DA43-94F1-4A66-8995-7402EE5F9FF3}" dt="2022-01-11T22:16:53.968" v="2862" actId="6549"/>
          <ac:spMkLst>
            <pc:docMk/>
            <pc:sldMk cId="4122607977" sldId="274"/>
            <ac:spMk id="2" creationId="{FAD49855-E3B5-4ED7-8B62-430723FA8B4F}"/>
          </ac:spMkLst>
        </pc:spChg>
        <pc:spChg chg="mod">
          <ac:chgData name="Tony Nicholls" userId="2bf163a3-04b2-4569-9f41-5963ace2b9f7" providerId="ADAL" clId="{9C25DA43-94F1-4A66-8995-7402EE5F9FF3}" dt="2022-01-12T16:51:06.003" v="5579" actId="20578"/>
          <ac:spMkLst>
            <pc:docMk/>
            <pc:sldMk cId="4122607977" sldId="274"/>
            <ac:spMk id="3" creationId="{05D08DB8-89E5-4FC2-A8BE-AFA3DE7432C5}"/>
          </ac:spMkLst>
        </pc:spChg>
      </pc:sldChg>
      <pc:sldChg chg="modSp mod">
        <pc:chgData name="Tony Nicholls" userId="2bf163a3-04b2-4569-9f41-5963ace2b9f7" providerId="ADAL" clId="{9C25DA43-94F1-4A66-8995-7402EE5F9FF3}" dt="2022-01-12T16:54:10.109" v="5628" actId="33524"/>
        <pc:sldMkLst>
          <pc:docMk/>
          <pc:sldMk cId="3008878319" sldId="275"/>
        </pc:sldMkLst>
        <pc:spChg chg="mod">
          <ac:chgData name="Tony Nicholls" userId="2bf163a3-04b2-4569-9f41-5963ace2b9f7" providerId="ADAL" clId="{9C25DA43-94F1-4A66-8995-7402EE5F9FF3}" dt="2022-01-12T15:18:01.541" v="4371" actId="20577"/>
          <ac:spMkLst>
            <pc:docMk/>
            <pc:sldMk cId="3008878319" sldId="275"/>
            <ac:spMk id="2" creationId="{9CB56CA7-00B8-42FE-A9E8-2075F3AD5A7A}"/>
          </ac:spMkLst>
        </pc:spChg>
        <pc:spChg chg="mod">
          <ac:chgData name="Tony Nicholls" userId="2bf163a3-04b2-4569-9f41-5963ace2b9f7" providerId="ADAL" clId="{9C25DA43-94F1-4A66-8995-7402EE5F9FF3}" dt="2022-01-12T16:54:10.109" v="5628" actId="33524"/>
          <ac:spMkLst>
            <pc:docMk/>
            <pc:sldMk cId="3008878319" sldId="275"/>
            <ac:spMk id="3" creationId="{288F8998-7F3D-4077-8828-7BDFE519CEF2}"/>
          </ac:spMkLst>
        </pc:spChg>
      </pc:sldChg>
      <pc:sldChg chg="modSp mod">
        <pc:chgData name="Tony Nicholls" userId="2bf163a3-04b2-4569-9f41-5963ace2b9f7" providerId="ADAL" clId="{9C25DA43-94F1-4A66-8995-7402EE5F9FF3}" dt="2022-01-12T16:48:17.086" v="5561" actId="6549"/>
        <pc:sldMkLst>
          <pc:docMk/>
          <pc:sldMk cId="1852953676" sldId="277"/>
        </pc:sldMkLst>
        <pc:spChg chg="mod">
          <ac:chgData name="Tony Nicholls" userId="2bf163a3-04b2-4569-9f41-5963ace2b9f7" providerId="ADAL" clId="{9C25DA43-94F1-4A66-8995-7402EE5F9FF3}" dt="2022-01-11T20:52:04.311" v="45" actId="20577"/>
          <ac:spMkLst>
            <pc:docMk/>
            <pc:sldMk cId="1852953676" sldId="277"/>
            <ac:spMk id="2" creationId="{F94678F0-86B5-42BD-9DDC-6F33658B9234}"/>
          </ac:spMkLst>
        </pc:spChg>
        <pc:spChg chg="mod">
          <ac:chgData name="Tony Nicholls" userId="2bf163a3-04b2-4569-9f41-5963ace2b9f7" providerId="ADAL" clId="{9C25DA43-94F1-4A66-8995-7402EE5F9FF3}" dt="2022-01-12T16:48:17.086" v="5561" actId="6549"/>
          <ac:spMkLst>
            <pc:docMk/>
            <pc:sldMk cId="1852953676" sldId="277"/>
            <ac:spMk id="3" creationId="{B0C124EC-B328-4CB4-87C2-A66AC4A19F72}"/>
          </ac:spMkLst>
        </pc:spChg>
      </pc:sldChg>
      <pc:sldChg chg="addSp delSp modSp mod">
        <pc:chgData name="Tony Nicholls" userId="2bf163a3-04b2-4569-9f41-5963ace2b9f7" providerId="ADAL" clId="{9C25DA43-94F1-4A66-8995-7402EE5F9FF3}" dt="2022-01-11T21:51:10.851" v="2430" actId="20577"/>
        <pc:sldMkLst>
          <pc:docMk/>
          <pc:sldMk cId="3415517152" sldId="278"/>
        </pc:sldMkLst>
        <pc:spChg chg="add del mod">
          <ac:chgData name="Tony Nicholls" userId="2bf163a3-04b2-4569-9f41-5963ace2b9f7" providerId="ADAL" clId="{9C25DA43-94F1-4A66-8995-7402EE5F9FF3}" dt="2022-01-11T21:44:32.743" v="2183" actId="931"/>
          <ac:spMkLst>
            <pc:docMk/>
            <pc:sldMk cId="3415517152" sldId="278"/>
            <ac:spMk id="2" creationId="{1A3BCD61-ACD6-41C5-9AD6-C0B88E845ADA}"/>
          </ac:spMkLst>
        </pc:spChg>
        <pc:spChg chg="mod">
          <ac:chgData name="Tony Nicholls" userId="2bf163a3-04b2-4569-9f41-5963ace2b9f7" providerId="ADAL" clId="{9C25DA43-94F1-4A66-8995-7402EE5F9FF3}" dt="2022-01-11T21:45:23.662" v="2225" actId="20577"/>
          <ac:spMkLst>
            <pc:docMk/>
            <pc:sldMk cId="3415517152" sldId="278"/>
            <ac:spMk id="4" creationId="{7D84E823-82FD-4F10-B24A-0C95E3DE7C25}"/>
          </ac:spMkLst>
        </pc:spChg>
        <pc:spChg chg="mod">
          <ac:chgData name="Tony Nicholls" userId="2bf163a3-04b2-4569-9f41-5963ace2b9f7" providerId="ADAL" clId="{9C25DA43-94F1-4A66-8995-7402EE5F9FF3}" dt="2022-01-11T21:51:10.851" v="2430" actId="20577"/>
          <ac:spMkLst>
            <pc:docMk/>
            <pc:sldMk cId="3415517152" sldId="278"/>
            <ac:spMk id="6" creationId="{9C92FBEE-DDCB-4B73-AAE4-4C2A029B64ED}"/>
          </ac:spMkLst>
        </pc:spChg>
        <pc:spChg chg="mod">
          <ac:chgData name="Tony Nicholls" userId="2bf163a3-04b2-4569-9f41-5963ace2b9f7" providerId="ADAL" clId="{9C25DA43-94F1-4A66-8995-7402EE5F9FF3}" dt="2022-01-11T21:50:20.837" v="2425"/>
          <ac:spMkLst>
            <pc:docMk/>
            <pc:sldMk cId="3415517152" sldId="278"/>
            <ac:spMk id="7" creationId="{D4831344-514A-471C-AF0F-DD5CE3EB3885}"/>
          </ac:spMkLst>
        </pc:spChg>
        <pc:spChg chg="add del mod">
          <ac:chgData name="Tony Nicholls" userId="2bf163a3-04b2-4569-9f41-5963ace2b9f7" providerId="ADAL" clId="{9C25DA43-94F1-4A66-8995-7402EE5F9FF3}" dt="2022-01-11T21:50:31.317" v="2427" actId="931"/>
          <ac:spMkLst>
            <pc:docMk/>
            <pc:sldMk cId="3415517152" sldId="278"/>
            <ac:spMk id="9" creationId="{FA2AC38A-895C-4CDE-B9C3-679C3DC73F6C}"/>
          </ac:spMkLst>
        </pc:spChg>
        <pc:picChg chg="add del mod">
          <ac:chgData name="Tony Nicholls" userId="2bf163a3-04b2-4569-9f41-5963ace2b9f7" providerId="ADAL" clId="{9C25DA43-94F1-4A66-8995-7402EE5F9FF3}" dt="2022-01-11T21:50:24.662" v="2426" actId="478"/>
          <ac:picMkLst>
            <pc:docMk/>
            <pc:sldMk cId="3415517152" sldId="278"/>
            <ac:picMk id="5" creationId="{624E6326-BD6D-41F5-AE37-11D344937B53}"/>
          </ac:picMkLst>
        </pc:picChg>
        <pc:picChg chg="add mod">
          <ac:chgData name="Tony Nicholls" userId="2bf163a3-04b2-4569-9f41-5963ace2b9f7" providerId="ADAL" clId="{9C25DA43-94F1-4A66-8995-7402EE5F9FF3}" dt="2022-01-11T21:50:34.308" v="2429" actId="962"/>
          <ac:picMkLst>
            <pc:docMk/>
            <pc:sldMk cId="3415517152" sldId="278"/>
            <ac:picMk id="11" creationId="{C20BD4A5-1740-4CA6-A07F-CA35F02A23FF}"/>
          </ac:picMkLst>
        </pc:picChg>
        <pc:picChg chg="del">
          <ac:chgData name="Tony Nicholls" userId="2bf163a3-04b2-4569-9f41-5963ace2b9f7" providerId="ADAL" clId="{9C25DA43-94F1-4A66-8995-7402EE5F9FF3}" dt="2022-01-11T21:44:18.477" v="2182" actId="478"/>
          <ac:picMkLst>
            <pc:docMk/>
            <pc:sldMk cId="3415517152" sldId="278"/>
            <ac:picMk id="1026" creationId="{A859344C-7925-4C0D-8A39-A514FACB4E90}"/>
          </ac:picMkLst>
        </pc:picChg>
      </pc:sldChg>
      <pc:sldChg chg="addSp delSp modSp mod">
        <pc:chgData name="Tony Nicholls" userId="2bf163a3-04b2-4569-9f41-5963ace2b9f7" providerId="ADAL" clId="{9C25DA43-94F1-4A66-8995-7402EE5F9FF3}" dt="2022-01-11T22:01:55.305" v="2687" actId="20577"/>
        <pc:sldMkLst>
          <pc:docMk/>
          <pc:sldMk cId="698009185" sldId="279"/>
        </pc:sldMkLst>
        <pc:spChg chg="mod">
          <ac:chgData name="Tony Nicholls" userId="2bf163a3-04b2-4569-9f41-5963ace2b9f7" providerId="ADAL" clId="{9C25DA43-94F1-4A66-8995-7402EE5F9FF3}" dt="2022-01-11T21:56:30.568" v="2523" actId="20577"/>
          <ac:spMkLst>
            <pc:docMk/>
            <pc:sldMk cId="698009185" sldId="279"/>
            <ac:spMk id="2" creationId="{E8B726F6-6726-423F-B0C7-1FDD57F6F5D9}"/>
          </ac:spMkLst>
        </pc:spChg>
        <pc:spChg chg="mod">
          <ac:chgData name="Tony Nicholls" userId="2bf163a3-04b2-4569-9f41-5963ace2b9f7" providerId="ADAL" clId="{9C25DA43-94F1-4A66-8995-7402EE5F9FF3}" dt="2022-01-11T22:01:55.305" v="2687" actId="20577"/>
          <ac:spMkLst>
            <pc:docMk/>
            <pc:sldMk cId="698009185" sldId="279"/>
            <ac:spMk id="4" creationId="{C35649F5-0E24-4E79-8F4E-BCEFE0BFE452}"/>
          </ac:spMkLst>
        </pc:spChg>
        <pc:spChg chg="mod">
          <ac:chgData name="Tony Nicholls" userId="2bf163a3-04b2-4569-9f41-5963ace2b9f7" providerId="ADAL" clId="{9C25DA43-94F1-4A66-8995-7402EE5F9FF3}" dt="2022-01-11T21:55:47.192" v="2480" actId="14100"/>
          <ac:spMkLst>
            <pc:docMk/>
            <pc:sldMk cId="698009185" sldId="279"/>
            <ac:spMk id="5" creationId="{71C563E5-3D0B-4653-9C5C-C0A45D6AF861}"/>
          </ac:spMkLst>
        </pc:spChg>
        <pc:spChg chg="add del mod">
          <ac:chgData name="Tony Nicholls" userId="2bf163a3-04b2-4569-9f41-5963ace2b9f7" providerId="ADAL" clId="{9C25DA43-94F1-4A66-8995-7402EE5F9FF3}" dt="2022-01-11T21:55:25.592" v="2476" actId="931"/>
          <ac:spMkLst>
            <pc:docMk/>
            <pc:sldMk cId="698009185" sldId="279"/>
            <ac:spMk id="7" creationId="{AEE5F271-0A72-4309-A8E8-062162032170}"/>
          </ac:spMkLst>
        </pc:spChg>
        <pc:picChg chg="del">
          <ac:chgData name="Tony Nicholls" userId="2bf163a3-04b2-4569-9f41-5963ace2b9f7" providerId="ADAL" clId="{9C25DA43-94F1-4A66-8995-7402EE5F9FF3}" dt="2022-01-11T21:55:16.221" v="2475" actId="478"/>
          <ac:picMkLst>
            <pc:docMk/>
            <pc:sldMk cId="698009185" sldId="279"/>
            <ac:picMk id="6" creationId="{1DD7299B-5ED5-4B38-B575-691F390D90B5}"/>
          </ac:picMkLst>
        </pc:picChg>
        <pc:picChg chg="add mod">
          <ac:chgData name="Tony Nicholls" userId="2bf163a3-04b2-4569-9f41-5963ace2b9f7" providerId="ADAL" clId="{9C25DA43-94F1-4A66-8995-7402EE5F9FF3}" dt="2022-01-11T21:55:29.329" v="2478" actId="962"/>
          <ac:picMkLst>
            <pc:docMk/>
            <pc:sldMk cId="698009185" sldId="279"/>
            <ac:picMk id="9" creationId="{F5F6E9D8-5C4B-4547-8F1B-B1A7F45A1A4D}"/>
          </ac:picMkLst>
        </pc:picChg>
      </pc:sldChg>
      <pc:sldChg chg="addSp delSp modSp mod">
        <pc:chgData name="Tony Nicholls" userId="2bf163a3-04b2-4569-9f41-5963ace2b9f7" providerId="ADAL" clId="{9C25DA43-94F1-4A66-8995-7402EE5F9FF3}" dt="2022-01-11T22:04:43.865" v="2718" actId="33524"/>
        <pc:sldMkLst>
          <pc:docMk/>
          <pc:sldMk cId="767298761" sldId="280"/>
        </pc:sldMkLst>
        <pc:spChg chg="mod">
          <ac:chgData name="Tony Nicholls" userId="2bf163a3-04b2-4569-9f41-5963ace2b9f7" providerId="ADAL" clId="{9C25DA43-94F1-4A66-8995-7402EE5F9FF3}" dt="2022-01-11T22:03:40.139" v="2698" actId="20577"/>
          <ac:spMkLst>
            <pc:docMk/>
            <pc:sldMk cId="767298761" sldId="280"/>
            <ac:spMk id="2" creationId="{78134312-DF93-4953-BF9D-9A5C5BEEB9BC}"/>
          </ac:spMkLst>
        </pc:spChg>
        <pc:spChg chg="mod">
          <ac:chgData name="Tony Nicholls" userId="2bf163a3-04b2-4569-9f41-5963ace2b9f7" providerId="ADAL" clId="{9C25DA43-94F1-4A66-8995-7402EE5F9FF3}" dt="2022-01-11T22:04:43.865" v="2718" actId="33524"/>
          <ac:spMkLst>
            <pc:docMk/>
            <pc:sldMk cId="767298761" sldId="280"/>
            <ac:spMk id="4" creationId="{8C4B29D4-87AB-4303-9A9A-BAC1E0749A71}"/>
          </ac:spMkLst>
        </pc:spChg>
        <pc:spChg chg="mod">
          <ac:chgData name="Tony Nicholls" userId="2bf163a3-04b2-4569-9f41-5963ace2b9f7" providerId="ADAL" clId="{9C25DA43-94F1-4A66-8995-7402EE5F9FF3}" dt="2022-01-11T22:04:08.195" v="2703"/>
          <ac:spMkLst>
            <pc:docMk/>
            <pc:sldMk cId="767298761" sldId="280"/>
            <ac:spMk id="5" creationId="{D00C18F6-36A7-477C-ADB9-C045CD0D7D90}"/>
          </ac:spMkLst>
        </pc:spChg>
        <pc:spChg chg="add del mod">
          <ac:chgData name="Tony Nicholls" userId="2bf163a3-04b2-4569-9f41-5963ace2b9f7" providerId="ADAL" clId="{9C25DA43-94F1-4A66-8995-7402EE5F9FF3}" dt="2022-01-11T22:03:52.395" v="2700" actId="931"/>
          <ac:spMkLst>
            <pc:docMk/>
            <pc:sldMk cId="767298761" sldId="280"/>
            <ac:spMk id="7" creationId="{04F9C380-12E5-4649-87C3-3980E54CA651}"/>
          </ac:spMkLst>
        </pc:spChg>
        <pc:picChg chg="del">
          <ac:chgData name="Tony Nicholls" userId="2bf163a3-04b2-4569-9f41-5963ace2b9f7" providerId="ADAL" clId="{9C25DA43-94F1-4A66-8995-7402EE5F9FF3}" dt="2022-01-11T22:03:42.512" v="2699" actId="478"/>
          <ac:picMkLst>
            <pc:docMk/>
            <pc:sldMk cId="767298761" sldId="280"/>
            <ac:picMk id="6" creationId="{34F76E5C-F09D-4D69-AB0D-8AF901898C63}"/>
          </ac:picMkLst>
        </pc:picChg>
        <pc:picChg chg="add mod">
          <ac:chgData name="Tony Nicholls" userId="2bf163a3-04b2-4569-9f41-5963ace2b9f7" providerId="ADAL" clId="{9C25DA43-94F1-4A66-8995-7402EE5F9FF3}" dt="2022-01-11T22:03:54.603" v="2702" actId="962"/>
          <ac:picMkLst>
            <pc:docMk/>
            <pc:sldMk cId="767298761" sldId="280"/>
            <ac:picMk id="9" creationId="{F3953758-18C2-4C0C-A77F-E63210F687C7}"/>
          </ac:picMkLst>
        </pc:picChg>
      </pc:sldChg>
      <pc:sldChg chg="addSp delSp modSp mod">
        <pc:chgData name="Tony Nicholls" userId="2bf163a3-04b2-4569-9f41-5963ace2b9f7" providerId="ADAL" clId="{9C25DA43-94F1-4A66-8995-7402EE5F9FF3}" dt="2022-01-11T22:13:33.820" v="2817" actId="20577"/>
        <pc:sldMkLst>
          <pc:docMk/>
          <pc:sldMk cId="898188861" sldId="281"/>
        </pc:sldMkLst>
        <pc:spChg chg="mod">
          <ac:chgData name="Tony Nicholls" userId="2bf163a3-04b2-4569-9f41-5963ace2b9f7" providerId="ADAL" clId="{9C25DA43-94F1-4A66-8995-7402EE5F9FF3}" dt="2022-01-11T22:06:10.875" v="2740" actId="20577"/>
          <ac:spMkLst>
            <pc:docMk/>
            <pc:sldMk cId="898188861" sldId="281"/>
            <ac:spMk id="2" creationId="{9C479743-8B1C-41F9-8FA5-322E64EC4EAF}"/>
          </ac:spMkLst>
        </pc:spChg>
        <pc:spChg chg="mod">
          <ac:chgData name="Tony Nicholls" userId="2bf163a3-04b2-4569-9f41-5963ace2b9f7" providerId="ADAL" clId="{9C25DA43-94F1-4A66-8995-7402EE5F9FF3}" dt="2022-01-11T22:13:33.820" v="2817" actId="20577"/>
          <ac:spMkLst>
            <pc:docMk/>
            <pc:sldMk cId="898188861" sldId="281"/>
            <ac:spMk id="4" creationId="{87ED33B7-1B55-4EC6-8D84-73E03B446969}"/>
          </ac:spMkLst>
        </pc:spChg>
        <pc:spChg chg="del">
          <ac:chgData name="Tony Nicholls" userId="2bf163a3-04b2-4569-9f41-5963ace2b9f7" providerId="ADAL" clId="{9C25DA43-94F1-4A66-8995-7402EE5F9FF3}" dt="2022-01-11T22:06:16.425" v="2742" actId="478"/>
          <ac:spMkLst>
            <pc:docMk/>
            <pc:sldMk cId="898188861" sldId="281"/>
            <ac:spMk id="5" creationId="{24D03B10-4807-4026-BF8E-1759542F10EF}"/>
          </ac:spMkLst>
        </pc:spChg>
        <pc:spChg chg="add del mod">
          <ac:chgData name="Tony Nicholls" userId="2bf163a3-04b2-4569-9f41-5963ace2b9f7" providerId="ADAL" clId="{9C25DA43-94F1-4A66-8995-7402EE5F9FF3}" dt="2022-01-11T22:12:09.331" v="2743" actId="22"/>
          <ac:spMkLst>
            <pc:docMk/>
            <pc:sldMk cId="898188861" sldId="281"/>
            <ac:spMk id="7" creationId="{2BEF1163-BED4-4064-B716-24132F2D6AA7}"/>
          </ac:spMkLst>
        </pc:spChg>
        <pc:spChg chg="add del mod">
          <ac:chgData name="Tony Nicholls" userId="2bf163a3-04b2-4569-9f41-5963ace2b9f7" providerId="ADAL" clId="{9C25DA43-94F1-4A66-8995-7402EE5F9FF3}" dt="2022-01-11T22:12:56.952" v="2745" actId="22"/>
          <ac:spMkLst>
            <pc:docMk/>
            <pc:sldMk cId="898188861" sldId="281"/>
            <ac:spMk id="11" creationId="{3B99C78B-699A-4533-B41C-57A156020B3E}"/>
          </ac:spMkLst>
        </pc:spChg>
        <pc:picChg chg="del">
          <ac:chgData name="Tony Nicholls" userId="2bf163a3-04b2-4569-9f41-5963ace2b9f7" providerId="ADAL" clId="{9C25DA43-94F1-4A66-8995-7402EE5F9FF3}" dt="2022-01-11T22:06:14.890" v="2741" actId="478"/>
          <ac:picMkLst>
            <pc:docMk/>
            <pc:sldMk cId="898188861" sldId="281"/>
            <ac:picMk id="6" creationId="{E06AA8D0-495D-4CCB-9838-4BCB4C601051}"/>
          </ac:picMkLst>
        </pc:picChg>
        <pc:picChg chg="add del mod ord">
          <ac:chgData name="Tony Nicholls" userId="2bf163a3-04b2-4569-9f41-5963ace2b9f7" providerId="ADAL" clId="{9C25DA43-94F1-4A66-8995-7402EE5F9FF3}" dt="2022-01-11T22:12:54.101" v="2744" actId="478"/>
          <ac:picMkLst>
            <pc:docMk/>
            <pc:sldMk cId="898188861" sldId="281"/>
            <ac:picMk id="9" creationId="{7D98A206-A92D-4C1E-A9E1-953494FA5DA6}"/>
          </ac:picMkLst>
        </pc:picChg>
        <pc:picChg chg="add mod ord">
          <ac:chgData name="Tony Nicholls" userId="2bf163a3-04b2-4569-9f41-5963ace2b9f7" providerId="ADAL" clId="{9C25DA43-94F1-4A66-8995-7402EE5F9FF3}" dt="2022-01-11T22:12:56.952" v="2745" actId="22"/>
          <ac:picMkLst>
            <pc:docMk/>
            <pc:sldMk cId="898188861" sldId="281"/>
            <ac:picMk id="13" creationId="{6348DB74-9DD6-4DF9-B009-7351BCEAE069}"/>
          </ac:picMkLst>
        </pc:picChg>
      </pc:sldChg>
      <pc:sldChg chg="addSp delSp modSp mod">
        <pc:chgData name="Tony Nicholls" userId="2bf163a3-04b2-4569-9f41-5963ace2b9f7" providerId="ADAL" clId="{9C25DA43-94F1-4A66-8995-7402EE5F9FF3}" dt="2022-01-12T15:11:53.503" v="4087" actId="6549"/>
        <pc:sldMkLst>
          <pc:docMk/>
          <pc:sldMk cId="2774985187" sldId="282"/>
        </pc:sldMkLst>
        <pc:spChg chg="mod">
          <ac:chgData name="Tony Nicholls" userId="2bf163a3-04b2-4569-9f41-5963ace2b9f7" providerId="ADAL" clId="{9C25DA43-94F1-4A66-8995-7402EE5F9FF3}" dt="2022-01-12T15:11:53.503" v="4087" actId="6549"/>
          <ac:spMkLst>
            <pc:docMk/>
            <pc:sldMk cId="2774985187" sldId="282"/>
            <ac:spMk id="2" creationId="{EAEB6154-BC40-47FD-92E1-3AFF8BBDB2D3}"/>
          </ac:spMkLst>
        </pc:spChg>
        <pc:spChg chg="mod">
          <ac:chgData name="Tony Nicholls" userId="2bf163a3-04b2-4569-9f41-5963ace2b9f7" providerId="ADAL" clId="{9C25DA43-94F1-4A66-8995-7402EE5F9FF3}" dt="2022-01-12T15:01:20.824" v="3875" actId="20577"/>
          <ac:spMkLst>
            <pc:docMk/>
            <pc:sldMk cId="2774985187" sldId="282"/>
            <ac:spMk id="4" creationId="{D17E2625-049C-48CC-A538-41C510971836}"/>
          </ac:spMkLst>
        </pc:spChg>
        <pc:spChg chg="mod">
          <ac:chgData name="Tony Nicholls" userId="2bf163a3-04b2-4569-9f41-5963ace2b9f7" providerId="ADAL" clId="{9C25DA43-94F1-4A66-8995-7402EE5F9FF3}" dt="2022-01-12T14:52:49.977" v="3439"/>
          <ac:spMkLst>
            <pc:docMk/>
            <pc:sldMk cId="2774985187" sldId="282"/>
            <ac:spMk id="5" creationId="{A581879C-B466-420E-BA16-46FE97270720}"/>
          </ac:spMkLst>
        </pc:spChg>
        <pc:spChg chg="add del mod">
          <ac:chgData name="Tony Nicholls" userId="2bf163a3-04b2-4569-9f41-5963ace2b9f7" providerId="ADAL" clId="{9C25DA43-94F1-4A66-8995-7402EE5F9FF3}" dt="2022-01-12T14:53:27.079" v="3441" actId="931"/>
          <ac:spMkLst>
            <pc:docMk/>
            <pc:sldMk cId="2774985187" sldId="282"/>
            <ac:spMk id="7" creationId="{F6D181E9-73CA-4994-9143-7ABCED755DEE}"/>
          </ac:spMkLst>
        </pc:spChg>
        <pc:picChg chg="del">
          <ac:chgData name="Tony Nicholls" userId="2bf163a3-04b2-4569-9f41-5963ace2b9f7" providerId="ADAL" clId="{9C25DA43-94F1-4A66-8995-7402EE5F9FF3}" dt="2022-01-12T14:52:55.291" v="3440" actId="478"/>
          <ac:picMkLst>
            <pc:docMk/>
            <pc:sldMk cId="2774985187" sldId="282"/>
            <ac:picMk id="6" creationId="{56C5C8B5-3ED9-48A7-BC57-A3E15FCBE8F8}"/>
          </ac:picMkLst>
        </pc:picChg>
        <pc:picChg chg="add mod">
          <ac:chgData name="Tony Nicholls" userId="2bf163a3-04b2-4569-9f41-5963ace2b9f7" providerId="ADAL" clId="{9C25DA43-94F1-4A66-8995-7402EE5F9FF3}" dt="2022-01-12T14:53:31.787" v="3443" actId="962"/>
          <ac:picMkLst>
            <pc:docMk/>
            <pc:sldMk cId="2774985187" sldId="282"/>
            <ac:picMk id="9" creationId="{F9E8F385-E424-4E4E-AD68-7C44996D64BC}"/>
          </ac:picMkLst>
        </pc:picChg>
      </pc:sldChg>
      <pc:sldChg chg="del">
        <pc:chgData name="Tony Nicholls" userId="2bf163a3-04b2-4569-9f41-5963ace2b9f7" providerId="ADAL" clId="{9C25DA43-94F1-4A66-8995-7402EE5F9FF3}" dt="2022-01-12T16:38:51.959" v="5526" actId="47"/>
        <pc:sldMkLst>
          <pc:docMk/>
          <pc:sldMk cId="45903468" sldId="283"/>
        </pc:sldMkLst>
      </pc:sldChg>
      <pc:sldChg chg="modSp mod">
        <pc:chgData name="Tony Nicholls" userId="2bf163a3-04b2-4569-9f41-5963ace2b9f7" providerId="ADAL" clId="{9C25DA43-94F1-4A66-8995-7402EE5F9FF3}" dt="2022-01-12T15:12:43.908" v="4095" actId="20577"/>
        <pc:sldMkLst>
          <pc:docMk/>
          <pc:sldMk cId="2769110508" sldId="284"/>
        </pc:sldMkLst>
        <pc:spChg chg="mod">
          <ac:chgData name="Tony Nicholls" userId="2bf163a3-04b2-4569-9f41-5963ace2b9f7" providerId="ADAL" clId="{9C25DA43-94F1-4A66-8995-7402EE5F9FF3}" dt="2022-01-11T22:22:13.613" v="3270" actId="20577"/>
          <ac:spMkLst>
            <pc:docMk/>
            <pc:sldMk cId="2769110508" sldId="284"/>
            <ac:spMk id="2" creationId="{FAD49855-E3B5-4ED7-8B62-430723FA8B4F}"/>
          </ac:spMkLst>
        </pc:spChg>
        <pc:spChg chg="mod">
          <ac:chgData name="Tony Nicholls" userId="2bf163a3-04b2-4569-9f41-5963ace2b9f7" providerId="ADAL" clId="{9C25DA43-94F1-4A66-8995-7402EE5F9FF3}" dt="2022-01-12T15:12:43.908" v="4095" actId="20577"/>
          <ac:spMkLst>
            <pc:docMk/>
            <pc:sldMk cId="2769110508" sldId="284"/>
            <ac:spMk id="3" creationId="{05D08DB8-89E5-4FC2-A8BE-AFA3DE7432C5}"/>
          </ac:spMkLst>
        </pc:spChg>
      </pc:sldChg>
      <pc:sldChg chg="del">
        <pc:chgData name="Tony Nicholls" userId="2bf163a3-04b2-4569-9f41-5963ace2b9f7" providerId="ADAL" clId="{9C25DA43-94F1-4A66-8995-7402EE5F9FF3}" dt="2022-01-12T15:10:32.608" v="4008" actId="47"/>
        <pc:sldMkLst>
          <pc:docMk/>
          <pc:sldMk cId="1917348284" sldId="285"/>
        </pc:sldMkLst>
      </pc:sldChg>
      <pc:sldChg chg="modSp new del mod">
        <pc:chgData name="Tony Nicholls" userId="2bf163a3-04b2-4569-9f41-5963ace2b9f7" providerId="ADAL" clId="{9C25DA43-94F1-4A66-8995-7402EE5F9FF3}" dt="2022-01-12T15:07:26.764" v="3884" actId="47"/>
        <pc:sldMkLst>
          <pc:docMk/>
          <pc:sldMk cId="2741933176" sldId="285"/>
        </pc:sldMkLst>
        <pc:spChg chg="mod">
          <ac:chgData name="Tony Nicholls" userId="2bf163a3-04b2-4569-9f41-5963ace2b9f7" providerId="ADAL" clId="{9C25DA43-94F1-4A66-8995-7402EE5F9FF3}" dt="2022-01-12T15:04:58.051" v="3883" actId="20577"/>
          <ac:spMkLst>
            <pc:docMk/>
            <pc:sldMk cId="2741933176" sldId="285"/>
            <ac:spMk id="2" creationId="{40D01AF0-45D2-4B98-9BF8-2D52AE4B3CFF}"/>
          </ac:spMkLst>
        </pc:spChg>
      </pc:sldChg>
      <pc:sldChg chg="addSp delSp modSp add mod">
        <pc:chgData name="Tony Nicholls" userId="2bf163a3-04b2-4569-9f41-5963ace2b9f7" providerId="ADAL" clId="{9C25DA43-94F1-4A66-8995-7402EE5F9FF3}" dt="2022-01-12T15:17:42.253" v="4344" actId="20577"/>
        <pc:sldMkLst>
          <pc:docMk/>
          <pc:sldMk cId="4058879981" sldId="286"/>
        </pc:sldMkLst>
        <pc:spChg chg="mod">
          <ac:chgData name="Tony Nicholls" userId="2bf163a3-04b2-4569-9f41-5963ace2b9f7" providerId="ADAL" clId="{9C25DA43-94F1-4A66-8995-7402EE5F9FF3}" dt="2022-01-12T15:08:27.730" v="3908" actId="20577"/>
          <ac:spMkLst>
            <pc:docMk/>
            <pc:sldMk cId="4058879981" sldId="286"/>
            <ac:spMk id="2" creationId="{EAEB6154-BC40-47FD-92E1-3AFF8BBDB2D3}"/>
          </ac:spMkLst>
        </pc:spChg>
        <pc:spChg chg="mod">
          <ac:chgData name="Tony Nicholls" userId="2bf163a3-04b2-4569-9f41-5963ace2b9f7" providerId="ADAL" clId="{9C25DA43-94F1-4A66-8995-7402EE5F9FF3}" dt="2022-01-12T15:17:42.253" v="4344" actId="20577"/>
          <ac:spMkLst>
            <pc:docMk/>
            <pc:sldMk cId="4058879981" sldId="286"/>
            <ac:spMk id="4" creationId="{D17E2625-049C-48CC-A538-41C510971836}"/>
          </ac:spMkLst>
        </pc:spChg>
        <pc:spChg chg="mod">
          <ac:chgData name="Tony Nicholls" userId="2bf163a3-04b2-4569-9f41-5963ace2b9f7" providerId="ADAL" clId="{9C25DA43-94F1-4A66-8995-7402EE5F9FF3}" dt="2022-01-12T15:08:04.921" v="3886"/>
          <ac:spMkLst>
            <pc:docMk/>
            <pc:sldMk cId="4058879981" sldId="286"/>
            <ac:spMk id="5" creationId="{A581879C-B466-420E-BA16-46FE97270720}"/>
          </ac:spMkLst>
        </pc:spChg>
        <pc:spChg chg="add del mod">
          <ac:chgData name="Tony Nicholls" userId="2bf163a3-04b2-4569-9f41-5963ace2b9f7" providerId="ADAL" clId="{9C25DA43-94F1-4A66-8995-7402EE5F9FF3}" dt="2022-01-12T15:08:18.480" v="3888" actId="931"/>
          <ac:spMkLst>
            <pc:docMk/>
            <pc:sldMk cId="4058879981" sldId="286"/>
            <ac:spMk id="6" creationId="{CD4830A2-95B6-4E2A-85D5-5F99882A51F8}"/>
          </ac:spMkLst>
        </pc:spChg>
        <pc:picChg chg="add mod">
          <ac:chgData name="Tony Nicholls" userId="2bf163a3-04b2-4569-9f41-5963ace2b9f7" providerId="ADAL" clId="{9C25DA43-94F1-4A66-8995-7402EE5F9FF3}" dt="2022-01-12T15:08:22.571" v="3889" actId="27614"/>
          <ac:picMkLst>
            <pc:docMk/>
            <pc:sldMk cId="4058879981" sldId="286"/>
            <ac:picMk id="8" creationId="{912CC1E8-D143-429F-843E-F1C55546FD16}"/>
          </ac:picMkLst>
        </pc:picChg>
        <pc:picChg chg="del">
          <ac:chgData name="Tony Nicholls" userId="2bf163a3-04b2-4569-9f41-5963ace2b9f7" providerId="ADAL" clId="{9C25DA43-94F1-4A66-8995-7402EE5F9FF3}" dt="2022-01-12T15:08:08.249" v="3887" actId="478"/>
          <ac:picMkLst>
            <pc:docMk/>
            <pc:sldMk cId="4058879981" sldId="286"/>
            <ac:picMk id="9" creationId="{F9E8F385-E424-4E4E-AD68-7C44996D64BC}"/>
          </ac:picMkLst>
        </pc:picChg>
      </pc:sldChg>
      <pc:sldChg chg="addSp delSp modSp add mod">
        <pc:chgData name="Tony Nicholls" userId="2bf163a3-04b2-4569-9f41-5963ace2b9f7" providerId="ADAL" clId="{9C25DA43-94F1-4A66-8995-7402EE5F9FF3}" dt="2022-01-12T16:38:18.028" v="5525" actId="20577"/>
        <pc:sldMkLst>
          <pc:docMk/>
          <pc:sldMk cId="3512170540" sldId="287"/>
        </pc:sldMkLst>
        <pc:spChg chg="mod">
          <ac:chgData name="Tony Nicholls" userId="2bf163a3-04b2-4569-9f41-5963ace2b9f7" providerId="ADAL" clId="{9C25DA43-94F1-4A66-8995-7402EE5F9FF3}" dt="2022-01-12T16:24:54.202" v="5229" actId="20577"/>
          <ac:spMkLst>
            <pc:docMk/>
            <pc:sldMk cId="3512170540" sldId="287"/>
            <ac:spMk id="2" creationId="{EAEB6154-BC40-47FD-92E1-3AFF8BBDB2D3}"/>
          </ac:spMkLst>
        </pc:spChg>
        <pc:spChg chg="mod">
          <ac:chgData name="Tony Nicholls" userId="2bf163a3-04b2-4569-9f41-5963ace2b9f7" providerId="ADAL" clId="{9C25DA43-94F1-4A66-8995-7402EE5F9FF3}" dt="2022-01-12T16:38:18.028" v="5525" actId="20577"/>
          <ac:spMkLst>
            <pc:docMk/>
            <pc:sldMk cId="3512170540" sldId="287"/>
            <ac:spMk id="4" creationId="{D17E2625-049C-48CC-A538-41C510971836}"/>
          </ac:spMkLst>
        </pc:spChg>
        <pc:spChg chg="mod">
          <ac:chgData name="Tony Nicholls" userId="2bf163a3-04b2-4569-9f41-5963ace2b9f7" providerId="ADAL" clId="{9C25DA43-94F1-4A66-8995-7402EE5F9FF3}" dt="2022-01-12T16:25:05.069" v="5230"/>
          <ac:spMkLst>
            <pc:docMk/>
            <pc:sldMk cId="3512170540" sldId="287"/>
            <ac:spMk id="5" creationId="{A581879C-B466-420E-BA16-46FE97270720}"/>
          </ac:spMkLst>
        </pc:spChg>
        <pc:spChg chg="add del mod">
          <ac:chgData name="Tony Nicholls" userId="2bf163a3-04b2-4569-9f41-5963ace2b9f7" providerId="ADAL" clId="{9C25DA43-94F1-4A66-8995-7402EE5F9FF3}" dt="2022-01-12T16:22:31.929" v="5196" actId="931"/>
          <ac:spMkLst>
            <pc:docMk/>
            <pc:sldMk cId="3512170540" sldId="287"/>
            <ac:spMk id="6" creationId="{662FF980-4CC9-4EB0-BF3E-76609C815E5E}"/>
          </ac:spMkLst>
        </pc:spChg>
        <pc:spChg chg="add del mod">
          <ac:chgData name="Tony Nicholls" userId="2bf163a3-04b2-4569-9f41-5963ace2b9f7" providerId="ADAL" clId="{9C25DA43-94F1-4A66-8995-7402EE5F9FF3}" dt="2022-01-12T16:23:17.447" v="5200" actId="931"/>
          <ac:spMkLst>
            <pc:docMk/>
            <pc:sldMk cId="3512170540" sldId="287"/>
            <ac:spMk id="11" creationId="{173110DC-28A4-4BA3-A3C9-92FC29E3ABA6}"/>
          </ac:spMkLst>
        </pc:spChg>
        <pc:picChg chg="add del mod">
          <ac:chgData name="Tony Nicholls" userId="2bf163a3-04b2-4569-9f41-5963ace2b9f7" providerId="ADAL" clId="{9C25DA43-94F1-4A66-8995-7402EE5F9FF3}" dt="2022-01-12T16:22:43.655" v="5199" actId="478"/>
          <ac:picMkLst>
            <pc:docMk/>
            <pc:sldMk cId="3512170540" sldId="287"/>
            <ac:picMk id="8" creationId="{62E22015-7559-464E-B292-E1BE71835A50}"/>
          </ac:picMkLst>
        </pc:picChg>
        <pc:picChg chg="del">
          <ac:chgData name="Tony Nicholls" userId="2bf163a3-04b2-4569-9f41-5963ace2b9f7" providerId="ADAL" clId="{9C25DA43-94F1-4A66-8995-7402EE5F9FF3}" dt="2022-01-12T16:22:24.036" v="5195" actId="478"/>
          <ac:picMkLst>
            <pc:docMk/>
            <pc:sldMk cId="3512170540" sldId="287"/>
            <ac:picMk id="9" creationId="{F9E8F385-E424-4E4E-AD68-7C44996D64BC}"/>
          </ac:picMkLst>
        </pc:picChg>
        <pc:picChg chg="add mod">
          <ac:chgData name="Tony Nicholls" userId="2bf163a3-04b2-4569-9f41-5963ace2b9f7" providerId="ADAL" clId="{9C25DA43-94F1-4A66-8995-7402EE5F9FF3}" dt="2022-01-12T16:23:24.945" v="5202" actId="962"/>
          <ac:picMkLst>
            <pc:docMk/>
            <pc:sldMk cId="3512170540" sldId="287"/>
            <ac:picMk id="13" creationId="{B0FD0623-4899-49D4-97FE-636316FC3B88}"/>
          </ac:picMkLst>
        </pc:picChg>
      </pc:sldChg>
      <pc:sldChg chg="modSp add mod ord">
        <pc:chgData name="Tony Nicholls" userId="2bf163a3-04b2-4569-9f41-5963ace2b9f7" providerId="ADAL" clId="{9C25DA43-94F1-4A66-8995-7402EE5F9FF3}" dt="2022-01-12T17:31:41.597" v="7325" actId="20577"/>
        <pc:sldMkLst>
          <pc:docMk/>
          <pc:sldMk cId="3127306342" sldId="288"/>
        </pc:sldMkLst>
        <pc:spChg chg="mod">
          <ac:chgData name="Tony Nicholls" userId="2bf163a3-04b2-4569-9f41-5963ace2b9f7" providerId="ADAL" clId="{9C25DA43-94F1-4A66-8995-7402EE5F9FF3}" dt="2022-01-12T17:20:28.726" v="6729" actId="20577"/>
          <ac:spMkLst>
            <pc:docMk/>
            <pc:sldMk cId="3127306342" sldId="288"/>
            <ac:spMk id="2" creationId="{9CB56CA7-00B8-42FE-A9E8-2075F3AD5A7A}"/>
          </ac:spMkLst>
        </pc:spChg>
        <pc:spChg chg="mod">
          <ac:chgData name="Tony Nicholls" userId="2bf163a3-04b2-4569-9f41-5963ace2b9f7" providerId="ADAL" clId="{9C25DA43-94F1-4A66-8995-7402EE5F9FF3}" dt="2022-01-12T17:31:41.597" v="7325" actId="20577"/>
          <ac:spMkLst>
            <pc:docMk/>
            <pc:sldMk cId="3127306342" sldId="288"/>
            <ac:spMk id="3" creationId="{288F8998-7F3D-4077-8828-7BDFE519CEF2}"/>
          </ac:spMkLst>
        </pc:spChg>
      </pc:sldChg>
      <pc:sldChg chg="modSp add mod">
        <pc:chgData name="Tony Nicholls" userId="2bf163a3-04b2-4569-9f41-5963ace2b9f7" providerId="ADAL" clId="{9C25DA43-94F1-4A66-8995-7402EE5F9FF3}" dt="2022-01-12T17:20:14.027" v="6706" actId="20577"/>
        <pc:sldMkLst>
          <pc:docMk/>
          <pc:sldMk cId="2675266195" sldId="289"/>
        </pc:sldMkLst>
        <pc:spChg chg="mod">
          <ac:chgData name="Tony Nicholls" userId="2bf163a3-04b2-4569-9f41-5963ace2b9f7" providerId="ADAL" clId="{9C25DA43-94F1-4A66-8995-7402EE5F9FF3}" dt="2022-01-12T17:20:14.027" v="6706" actId="20577"/>
          <ac:spMkLst>
            <pc:docMk/>
            <pc:sldMk cId="2675266195" sldId="289"/>
            <ac:spMk id="3" creationId="{288F8998-7F3D-4077-8828-7BDFE519CEF2}"/>
          </ac:spMkLst>
        </pc:spChg>
      </pc:sldChg>
      <pc:sldChg chg="modSp new mod">
        <pc:chgData name="Tony Nicholls" userId="2bf163a3-04b2-4569-9f41-5963ace2b9f7" providerId="ADAL" clId="{9C25DA43-94F1-4A66-8995-7402EE5F9FF3}" dt="2022-01-12T20:56:06.449" v="10444" actId="20577"/>
        <pc:sldMkLst>
          <pc:docMk/>
          <pc:sldMk cId="3266810146" sldId="290"/>
        </pc:sldMkLst>
        <pc:spChg chg="mod">
          <ac:chgData name="Tony Nicholls" userId="2bf163a3-04b2-4569-9f41-5963ace2b9f7" providerId="ADAL" clId="{9C25DA43-94F1-4A66-8995-7402EE5F9FF3}" dt="2022-01-12T18:57:53.550" v="8383" actId="20577"/>
          <ac:spMkLst>
            <pc:docMk/>
            <pc:sldMk cId="3266810146" sldId="290"/>
            <ac:spMk id="2" creationId="{67E61996-7C6D-4342-9C14-FFEB2390D813}"/>
          </ac:spMkLst>
        </pc:spChg>
        <pc:spChg chg="mod">
          <ac:chgData name="Tony Nicholls" userId="2bf163a3-04b2-4569-9f41-5963ace2b9f7" providerId="ADAL" clId="{9C25DA43-94F1-4A66-8995-7402EE5F9FF3}" dt="2022-01-12T20:56:06.449" v="10444" actId="20577"/>
          <ac:spMkLst>
            <pc:docMk/>
            <pc:sldMk cId="3266810146" sldId="290"/>
            <ac:spMk id="3" creationId="{50716F74-2067-46B6-99EC-17B90CCB277C}"/>
          </ac:spMkLst>
        </pc:spChg>
      </pc:sldChg>
      <pc:sldChg chg="modSp new mod">
        <pc:chgData name="Tony Nicholls" userId="2bf163a3-04b2-4569-9f41-5963ace2b9f7" providerId="ADAL" clId="{9C25DA43-94F1-4A66-8995-7402EE5F9FF3}" dt="2022-01-12T20:47:26.702" v="9702" actId="20577"/>
        <pc:sldMkLst>
          <pc:docMk/>
          <pc:sldMk cId="590583858" sldId="291"/>
        </pc:sldMkLst>
        <pc:spChg chg="mod">
          <ac:chgData name="Tony Nicholls" userId="2bf163a3-04b2-4569-9f41-5963ace2b9f7" providerId="ADAL" clId="{9C25DA43-94F1-4A66-8995-7402EE5F9FF3}" dt="2022-01-12T18:57:34.232" v="8376" actId="20577"/>
          <ac:spMkLst>
            <pc:docMk/>
            <pc:sldMk cId="590583858" sldId="291"/>
            <ac:spMk id="2" creationId="{4DBED72A-0B6E-4C2C-A31C-D7B04AB233AF}"/>
          </ac:spMkLst>
        </pc:spChg>
        <pc:spChg chg="mod">
          <ac:chgData name="Tony Nicholls" userId="2bf163a3-04b2-4569-9f41-5963ace2b9f7" providerId="ADAL" clId="{9C25DA43-94F1-4A66-8995-7402EE5F9FF3}" dt="2022-01-12T20:47:26.702" v="9702" actId="20577"/>
          <ac:spMkLst>
            <pc:docMk/>
            <pc:sldMk cId="590583858" sldId="291"/>
            <ac:spMk id="3" creationId="{A2A1A2B0-7537-4B68-A02C-A78E427CB4D3}"/>
          </ac:spMkLst>
        </pc:spChg>
      </pc:sldChg>
      <pc:sldChg chg="modSp new mod">
        <pc:chgData name="Tony Nicholls" userId="2bf163a3-04b2-4569-9f41-5963ace2b9f7" providerId="ADAL" clId="{9C25DA43-94F1-4A66-8995-7402EE5F9FF3}" dt="2022-01-13T15:25:46.693" v="10475" actId="20577"/>
        <pc:sldMkLst>
          <pc:docMk/>
          <pc:sldMk cId="3376384069" sldId="292"/>
        </pc:sldMkLst>
        <pc:spChg chg="mod">
          <ac:chgData name="Tony Nicholls" userId="2bf163a3-04b2-4569-9f41-5963ace2b9f7" providerId="ADAL" clId="{9C25DA43-94F1-4A66-8995-7402EE5F9FF3}" dt="2022-01-12T20:44:57.176" v="9420" actId="20577"/>
          <ac:spMkLst>
            <pc:docMk/>
            <pc:sldMk cId="3376384069" sldId="292"/>
            <ac:spMk id="2" creationId="{E1B778FC-0BB8-4C47-99D3-07141A0F8270}"/>
          </ac:spMkLst>
        </pc:spChg>
        <pc:spChg chg="mod">
          <ac:chgData name="Tony Nicholls" userId="2bf163a3-04b2-4569-9f41-5963ace2b9f7" providerId="ADAL" clId="{9C25DA43-94F1-4A66-8995-7402EE5F9FF3}" dt="2022-01-13T15:25:46.693" v="10475" actId="20577"/>
          <ac:spMkLst>
            <pc:docMk/>
            <pc:sldMk cId="3376384069" sldId="292"/>
            <ac:spMk id="3" creationId="{7043C3A6-CA64-4DBE-BCDA-92029EAF2673}"/>
          </ac:spMkLst>
        </pc:spChg>
      </pc:sldChg>
      <pc:sldChg chg="addSp delSp modSp new del mod">
        <pc:chgData name="Tony Nicholls" userId="2bf163a3-04b2-4569-9f41-5963ace2b9f7" providerId="ADAL" clId="{9C25DA43-94F1-4A66-8995-7402EE5F9FF3}" dt="2022-01-13T16:27:53.922" v="10851" actId="47"/>
        <pc:sldMkLst>
          <pc:docMk/>
          <pc:sldMk cId="2491533642" sldId="293"/>
        </pc:sldMkLst>
        <pc:spChg chg="mod">
          <ac:chgData name="Tony Nicholls" userId="2bf163a3-04b2-4569-9f41-5963ace2b9f7" providerId="ADAL" clId="{9C25DA43-94F1-4A66-8995-7402EE5F9FF3}" dt="2022-01-13T16:24:26.456" v="10843" actId="20577"/>
          <ac:spMkLst>
            <pc:docMk/>
            <pc:sldMk cId="2491533642" sldId="293"/>
            <ac:spMk id="2" creationId="{DFCA615C-62CB-4D99-B2B7-2F48F6B885FA}"/>
          </ac:spMkLst>
        </pc:spChg>
        <pc:spChg chg="del">
          <ac:chgData name="Tony Nicholls" userId="2bf163a3-04b2-4569-9f41-5963ace2b9f7" providerId="ADAL" clId="{9C25DA43-94F1-4A66-8995-7402EE5F9FF3}" dt="2022-01-13T16:14:02.098" v="10498" actId="931"/>
          <ac:spMkLst>
            <pc:docMk/>
            <pc:sldMk cId="2491533642" sldId="293"/>
            <ac:spMk id="3" creationId="{DD7E8B5F-3CD0-4FEF-8230-4B391C163BD1}"/>
          </ac:spMkLst>
        </pc:spChg>
        <pc:spChg chg="mod">
          <ac:chgData name="Tony Nicholls" userId="2bf163a3-04b2-4569-9f41-5963ace2b9f7" providerId="ADAL" clId="{9C25DA43-94F1-4A66-8995-7402EE5F9FF3}" dt="2022-01-13T16:22:54.721" v="10832" actId="20577"/>
          <ac:spMkLst>
            <pc:docMk/>
            <pc:sldMk cId="2491533642" sldId="293"/>
            <ac:spMk id="4" creationId="{C29673ED-B88B-4A5C-9F76-D499169D30A5}"/>
          </ac:spMkLst>
        </pc:spChg>
        <pc:spChg chg="add mod">
          <ac:chgData name="Tony Nicholls" userId="2bf163a3-04b2-4569-9f41-5963ace2b9f7" providerId="ADAL" clId="{9C25DA43-94F1-4A66-8995-7402EE5F9FF3}" dt="2022-01-13T16:25:41.088" v="10850" actId="14100"/>
          <ac:spMkLst>
            <pc:docMk/>
            <pc:sldMk cId="2491533642" sldId="293"/>
            <ac:spMk id="8" creationId="{7911C311-8A76-40D0-83B5-E455F158DC13}"/>
          </ac:spMkLst>
        </pc:spChg>
        <pc:picChg chg="add mod">
          <ac:chgData name="Tony Nicholls" userId="2bf163a3-04b2-4569-9f41-5963ace2b9f7" providerId="ADAL" clId="{9C25DA43-94F1-4A66-8995-7402EE5F9FF3}" dt="2022-01-13T16:25:10.958" v="10846" actId="14100"/>
          <ac:picMkLst>
            <pc:docMk/>
            <pc:sldMk cId="2491533642" sldId="293"/>
            <ac:picMk id="6" creationId="{9AC74121-E7BF-4332-9EDC-8917B44E0F93}"/>
          </ac:picMkLst>
        </pc:picChg>
      </pc:sldChg>
      <pc:sldChg chg="addSp delSp modSp new mod ord modClrScheme chgLayout">
        <pc:chgData name="Tony Nicholls" userId="2bf163a3-04b2-4569-9f41-5963ace2b9f7" providerId="ADAL" clId="{9C25DA43-94F1-4A66-8995-7402EE5F9FF3}" dt="2022-01-13T16:54:02.915" v="12232"/>
        <pc:sldMkLst>
          <pc:docMk/>
          <pc:sldMk cId="2949659247" sldId="293"/>
        </pc:sldMkLst>
        <pc:spChg chg="del mod ord">
          <ac:chgData name="Tony Nicholls" userId="2bf163a3-04b2-4569-9f41-5963ace2b9f7" providerId="ADAL" clId="{9C25DA43-94F1-4A66-8995-7402EE5F9FF3}" dt="2022-01-13T16:29:56.419" v="10853" actId="700"/>
          <ac:spMkLst>
            <pc:docMk/>
            <pc:sldMk cId="2949659247" sldId="293"/>
            <ac:spMk id="2" creationId="{6CBC4A6D-F4AF-459D-A16C-7291703CBE2B}"/>
          </ac:spMkLst>
        </pc:spChg>
        <pc:spChg chg="del mod ord">
          <ac:chgData name="Tony Nicholls" userId="2bf163a3-04b2-4569-9f41-5963ace2b9f7" providerId="ADAL" clId="{9C25DA43-94F1-4A66-8995-7402EE5F9FF3}" dt="2022-01-13T16:29:56.419" v="10853" actId="700"/>
          <ac:spMkLst>
            <pc:docMk/>
            <pc:sldMk cId="2949659247" sldId="293"/>
            <ac:spMk id="3" creationId="{F03F2824-EF5D-477F-B3E9-FACE18799FE1}"/>
          </ac:spMkLst>
        </pc:spChg>
        <pc:spChg chg="del">
          <ac:chgData name="Tony Nicholls" userId="2bf163a3-04b2-4569-9f41-5963ace2b9f7" providerId="ADAL" clId="{9C25DA43-94F1-4A66-8995-7402EE5F9FF3}" dt="2022-01-13T16:29:56.419" v="10853" actId="700"/>
          <ac:spMkLst>
            <pc:docMk/>
            <pc:sldMk cId="2949659247" sldId="293"/>
            <ac:spMk id="4" creationId="{5CCB2A2F-7487-4E08-BBFC-6D43A1B14A75}"/>
          </ac:spMkLst>
        </pc:spChg>
        <pc:spChg chg="add mod ord">
          <ac:chgData name="Tony Nicholls" userId="2bf163a3-04b2-4569-9f41-5963ace2b9f7" providerId="ADAL" clId="{9C25DA43-94F1-4A66-8995-7402EE5F9FF3}" dt="2022-01-13T16:30:04.417" v="10876" actId="20577"/>
          <ac:spMkLst>
            <pc:docMk/>
            <pc:sldMk cId="2949659247" sldId="293"/>
            <ac:spMk id="5" creationId="{BE45DD3E-31D2-4AF8-8FC2-2202990105B7}"/>
          </ac:spMkLst>
        </pc:spChg>
        <pc:spChg chg="add mod ord">
          <ac:chgData name="Tony Nicholls" userId="2bf163a3-04b2-4569-9f41-5963ace2b9f7" providerId="ADAL" clId="{9C25DA43-94F1-4A66-8995-7402EE5F9FF3}" dt="2022-01-13T16:48:13.694" v="12119" actId="20577"/>
          <ac:spMkLst>
            <pc:docMk/>
            <pc:sldMk cId="2949659247" sldId="293"/>
            <ac:spMk id="6" creationId="{1ADA1759-D68D-482F-8FE9-DDAD9CA35A1D}"/>
          </ac:spMkLst>
        </pc:spChg>
      </pc:sldChg>
      <pc:sldChg chg="modSp new mod ord">
        <pc:chgData name="Tony Nicholls" userId="2bf163a3-04b2-4569-9f41-5963ace2b9f7" providerId="ADAL" clId="{9C25DA43-94F1-4A66-8995-7402EE5F9FF3}" dt="2022-01-13T16:54:07.056" v="12234"/>
        <pc:sldMkLst>
          <pc:docMk/>
          <pc:sldMk cId="3219404513" sldId="294"/>
        </pc:sldMkLst>
        <pc:spChg chg="mod">
          <ac:chgData name="Tony Nicholls" userId="2bf163a3-04b2-4569-9f41-5963ace2b9f7" providerId="ADAL" clId="{9C25DA43-94F1-4A66-8995-7402EE5F9FF3}" dt="2022-01-13T16:52:37.010" v="12230" actId="20577"/>
          <ac:spMkLst>
            <pc:docMk/>
            <pc:sldMk cId="3219404513" sldId="294"/>
            <ac:spMk id="2" creationId="{C43FBBB3-A162-4929-B297-8659A1CF5585}"/>
          </ac:spMkLst>
        </pc:spChg>
        <pc:spChg chg="mod">
          <ac:chgData name="Tony Nicholls" userId="2bf163a3-04b2-4569-9f41-5963ace2b9f7" providerId="ADAL" clId="{9C25DA43-94F1-4A66-8995-7402EE5F9FF3}" dt="2022-01-13T16:51:36.768" v="12218" actId="20577"/>
          <ac:spMkLst>
            <pc:docMk/>
            <pc:sldMk cId="3219404513" sldId="294"/>
            <ac:spMk id="3" creationId="{66A510AC-2330-4649-9FDA-CF1DF3256358}"/>
          </ac:spMkLst>
        </pc:spChg>
      </pc:sldChg>
      <pc:sldChg chg="modSp new mod">
        <pc:chgData name="Tony Nicholls" userId="2bf163a3-04b2-4569-9f41-5963ace2b9f7" providerId="ADAL" clId="{9C25DA43-94F1-4A66-8995-7402EE5F9FF3}" dt="2022-01-13T17:09:12.546" v="12989" actId="20577"/>
        <pc:sldMkLst>
          <pc:docMk/>
          <pc:sldMk cId="4134862880" sldId="295"/>
        </pc:sldMkLst>
        <pc:spChg chg="mod">
          <ac:chgData name="Tony Nicholls" userId="2bf163a3-04b2-4569-9f41-5963ace2b9f7" providerId="ADAL" clId="{9C25DA43-94F1-4A66-8995-7402EE5F9FF3}" dt="2022-01-13T16:55:55.412" v="12272" actId="20577"/>
          <ac:spMkLst>
            <pc:docMk/>
            <pc:sldMk cId="4134862880" sldId="295"/>
            <ac:spMk id="2" creationId="{05B0A5B9-BB00-4E9B-B2D1-214792DFF074}"/>
          </ac:spMkLst>
        </pc:spChg>
        <pc:spChg chg="mod">
          <ac:chgData name="Tony Nicholls" userId="2bf163a3-04b2-4569-9f41-5963ace2b9f7" providerId="ADAL" clId="{9C25DA43-94F1-4A66-8995-7402EE5F9FF3}" dt="2022-01-13T17:09:12.546" v="12989" actId="20577"/>
          <ac:spMkLst>
            <pc:docMk/>
            <pc:sldMk cId="4134862880" sldId="295"/>
            <ac:spMk id="3" creationId="{14829D00-1CF8-4894-B70E-89CBC59F1FAB}"/>
          </ac:spMkLst>
        </pc:spChg>
      </pc:sldChg>
    </pc:docChg>
  </pc:docChgLst>
  <pc:docChgLst>
    <pc:chgData name="Tony Nicholls" userId="2bf163a3-04b2-4569-9f41-5963ace2b9f7" providerId="ADAL" clId="{9295995B-81F8-4FDF-9988-B9AFC55A770B}"/>
    <pc:docChg chg="undo custSel addSld delSld modSld sldOrd">
      <pc:chgData name="Tony Nicholls" userId="2bf163a3-04b2-4569-9f41-5963ace2b9f7" providerId="ADAL" clId="{9295995B-81F8-4FDF-9988-B9AFC55A770B}" dt="2022-01-14T15:50:17.794" v="4605" actId="20577"/>
      <pc:docMkLst>
        <pc:docMk/>
      </pc:docMkLst>
      <pc:sldChg chg="modSp mod">
        <pc:chgData name="Tony Nicholls" userId="2bf163a3-04b2-4569-9f41-5963ace2b9f7" providerId="ADAL" clId="{9295995B-81F8-4FDF-9988-B9AFC55A770B}" dt="2022-01-13T18:44:42.142" v="137" actId="20577"/>
        <pc:sldMkLst>
          <pc:docMk/>
          <pc:sldMk cId="106904919" sldId="261"/>
        </pc:sldMkLst>
        <pc:spChg chg="mod">
          <ac:chgData name="Tony Nicholls" userId="2bf163a3-04b2-4569-9f41-5963ace2b9f7" providerId="ADAL" clId="{9295995B-81F8-4FDF-9988-B9AFC55A770B}" dt="2022-01-13T18:44:42.142" v="137" actId="20577"/>
          <ac:spMkLst>
            <pc:docMk/>
            <pc:sldMk cId="106904919" sldId="261"/>
            <ac:spMk id="2" creationId="{00000000-0000-0000-0000-000000000000}"/>
          </ac:spMkLst>
        </pc:spChg>
      </pc:sldChg>
      <pc:sldChg chg="modSp mod">
        <pc:chgData name="Tony Nicholls" userId="2bf163a3-04b2-4569-9f41-5963ace2b9f7" providerId="ADAL" clId="{9295995B-81F8-4FDF-9988-B9AFC55A770B}" dt="2022-01-13T20:51:30.780" v="4602" actId="20577"/>
        <pc:sldMkLst>
          <pc:docMk/>
          <pc:sldMk cId="2810015352" sldId="272"/>
        </pc:sldMkLst>
        <pc:spChg chg="mod">
          <ac:chgData name="Tony Nicholls" userId="2bf163a3-04b2-4569-9f41-5963ace2b9f7" providerId="ADAL" clId="{9295995B-81F8-4FDF-9988-B9AFC55A770B}" dt="2022-01-13T20:51:30.780" v="4602" actId="20577"/>
          <ac:spMkLst>
            <pc:docMk/>
            <pc:sldMk cId="2810015352" sldId="272"/>
            <ac:spMk id="3" creationId="{131CCE6D-8B61-4523-809B-F3DE0835C302}"/>
          </ac:spMkLst>
        </pc:spChg>
      </pc:sldChg>
      <pc:sldChg chg="modSp mod">
        <pc:chgData name="Tony Nicholls" userId="2bf163a3-04b2-4569-9f41-5963ace2b9f7" providerId="ADAL" clId="{9295995B-81F8-4FDF-9988-B9AFC55A770B}" dt="2022-01-13T19:09:58.129" v="1204" actId="20577"/>
        <pc:sldMkLst>
          <pc:docMk/>
          <pc:sldMk cId="1952239418" sldId="273"/>
        </pc:sldMkLst>
        <pc:spChg chg="mod">
          <ac:chgData name="Tony Nicholls" userId="2bf163a3-04b2-4569-9f41-5963ace2b9f7" providerId="ADAL" clId="{9295995B-81F8-4FDF-9988-B9AFC55A770B}" dt="2022-01-13T19:03:32.411" v="868" actId="20577"/>
          <ac:spMkLst>
            <pc:docMk/>
            <pc:sldMk cId="1952239418" sldId="273"/>
            <ac:spMk id="2" creationId="{5E371A96-E129-4ACC-80D1-BF367A7C01D7}"/>
          </ac:spMkLst>
        </pc:spChg>
        <pc:spChg chg="mod">
          <ac:chgData name="Tony Nicholls" userId="2bf163a3-04b2-4569-9f41-5963ace2b9f7" providerId="ADAL" clId="{9295995B-81F8-4FDF-9988-B9AFC55A770B}" dt="2022-01-13T19:09:58.129" v="1204" actId="20577"/>
          <ac:spMkLst>
            <pc:docMk/>
            <pc:sldMk cId="1952239418" sldId="273"/>
            <ac:spMk id="3" creationId="{65A309D3-39D5-4110-BE12-FB10F7A504DB}"/>
          </ac:spMkLst>
        </pc:spChg>
      </pc:sldChg>
      <pc:sldChg chg="modSp mod">
        <pc:chgData name="Tony Nicholls" userId="2bf163a3-04b2-4569-9f41-5963ace2b9f7" providerId="ADAL" clId="{9295995B-81F8-4FDF-9988-B9AFC55A770B}" dt="2022-01-13T20:19:31.890" v="2538" actId="20577"/>
        <pc:sldMkLst>
          <pc:docMk/>
          <pc:sldMk cId="4122607977" sldId="274"/>
        </pc:sldMkLst>
        <pc:spChg chg="mod">
          <ac:chgData name="Tony Nicholls" userId="2bf163a3-04b2-4569-9f41-5963ace2b9f7" providerId="ADAL" clId="{9295995B-81F8-4FDF-9988-B9AFC55A770B}" dt="2022-01-13T19:34:42.723" v="2037" actId="20577"/>
          <ac:spMkLst>
            <pc:docMk/>
            <pc:sldMk cId="4122607977" sldId="274"/>
            <ac:spMk id="2" creationId="{FAD49855-E3B5-4ED7-8B62-430723FA8B4F}"/>
          </ac:spMkLst>
        </pc:spChg>
        <pc:spChg chg="mod">
          <ac:chgData name="Tony Nicholls" userId="2bf163a3-04b2-4569-9f41-5963ace2b9f7" providerId="ADAL" clId="{9295995B-81F8-4FDF-9988-B9AFC55A770B}" dt="2022-01-13T20:19:31.890" v="2538" actId="20577"/>
          <ac:spMkLst>
            <pc:docMk/>
            <pc:sldMk cId="4122607977" sldId="274"/>
            <ac:spMk id="3" creationId="{05D08DB8-89E5-4FC2-A8BE-AFA3DE7432C5}"/>
          </ac:spMkLst>
        </pc:spChg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3008878319" sldId="275"/>
        </pc:sldMkLst>
      </pc:sldChg>
      <pc:sldChg chg="modSp mod">
        <pc:chgData name="Tony Nicholls" userId="2bf163a3-04b2-4569-9f41-5963ace2b9f7" providerId="ADAL" clId="{9295995B-81F8-4FDF-9988-B9AFC55A770B}" dt="2022-01-13T19:02:06.221" v="831" actId="20577"/>
        <pc:sldMkLst>
          <pc:docMk/>
          <pc:sldMk cId="1852953676" sldId="277"/>
        </pc:sldMkLst>
        <pc:spChg chg="mod">
          <ac:chgData name="Tony Nicholls" userId="2bf163a3-04b2-4569-9f41-5963ace2b9f7" providerId="ADAL" clId="{9295995B-81F8-4FDF-9988-B9AFC55A770B}" dt="2022-01-13T18:49:55.173" v="287" actId="20577"/>
          <ac:spMkLst>
            <pc:docMk/>
            <pc:sldMk cId="1852953676" sldId="277"/>
            <ac:spMk id="2" creationId="{F94678F0-86B5-42BD-9DDC-6F33658B9234}"/>
          </ac:spMkLst>
        </pc:spChg>
        <pc:spChg chg="mod">
          <ac:chgData name="Tony Nicholls" userId="2bf163a3-04b2-4569-9f41-5963ace2b9f7" providerId="ADAL" clId="{9295995B-81F8-4FDF-9988-B9AFC55A770B}" dt="2022-01-13T19:02:06.221" v="831" actId="20577"/>
          <ac:spMkLst>
            <pc:docMk/>
            <pc:sldMk cId="1852953676" sldId="277"/>
            <ac:spMk id="3" creationId="{B0C124EC-B328-4CB4-87C2-A66AC4A19F72}"/>
          </ac:spMkLst>
        </pc:spChg>
      </pc:sldChg>
      <pc:sldChg chg="addSp delSp modSp mod ord">
        <pc:chgData name="Tony Nicholls" userId="2bf163a3-04b2-4569-9f41-5963ace2b9f7" providerId="ADAL" clId="{9295995B-81F8-4FDF-9988-B9AFC55A770B}" dt="2022-01-13T19:19:04.770" v="1555" actId="20577"/>
        <pc:sldMkLst>
          <pc:docMk/>
          <pc:sldMk cId="3415517152" sldId="278"/>
        </pc:sldMkLst>
        <pc:spChg chg="add del mod">
          <ac:chgData name="Tony Nicholls" userId="2bf163a3-04b2-4569-9f41-5963ace2b9f7" providerId="ADAL" clId="{9295995B-81F8-4FDF-9988-B9AFC55A770B}" dt="2022-01-13T19:14:39.103" v="1230" actId="931"/>
          <ac:spMkLst>
            <pc:docMk/>
            <pc:sldMk cId="3415517152" sldId="278"/>
            <ac:spMk id="3" creationId="{6C0762D1-EFAC-46CD-A261-D09D9C95FB17}"/>
          </ac:spMkLst>
        </pc:spChg>
        <pc:spChg chg="mod">
          <ac:chgData name="Tony Nicholls" userId="2bf163a3-04b2-4569-9f41-5963ace2b9f7" providerId="ADAL" clId="{9295995B-81F8-4FDF-9988-B9AFC55A770B}" dt="2022-01-13T19:12:16.141" v="1226" actId="20577"/>
          <ac:spMkLst>
            <pc:docMk/>
            <pc:sldMk cId="3415517152" sldId="278"/>
            <ac:spMk id="4" creationId="{7D84E823-82FD-4F10-B24A-0C95E3DE7C25}"/>
          </ac:spMkLst>
        </pc:spChg>
        <pc:spChg chg="mod">
          <ac:chgData name="Tony Nicholls" userId="2bf163a3-04b2-4569-9f41-5963ace2b9f7" providerId="ADAL" clId="{9295995B-81F8-4FDF-9988-B9AFC55A770B}" dt="2022-01-13T19:19:04.770" v="1555" actId="20577"/>
          <ac:spMkLst>
            <pc:docMk/>
            <pc:sldMk cId="3415517152" sldId="278"/>
            <ac:spMk id="6" creationId="{9C92FBEE-DDCB-4B73-AAE4-4C2A029B64ED}"/>
          </ac:spMkLst>
        </pc:spChg>
        <pc:spChg chg="mod">
          <ac:chgData name="Tony Nicholls" userId="2bf163a3-04b2-4569-9f41-5963ace2b9f7" providerId="ADAL" clId="{9295995B-81F8-4FDF-9988-B9AFC55A770B}" dt="2022-01-13T19:14:30.680" v="1229" actId="14100"/>
          <ac:spMkLst>
            <pc:docMk/>
            <pc:sldMk cId="3415517152" sldId="278"/>
            <ac:spMk id="7" creationId="{D4831344-514A-471C-AF0F-DD5CE3EB3885}"/>
          </ac:spMkLst>
        </pc:spChg>
        <pc:picChg chg="add mod">
          <ac:chgData name="Tony Nicholls" userId="2bf163a3-04b2-4569-9f41-5963ace2b9f7" providerId="ADAL" clId="{9295995B-81F8-4FDF-9988-B9AFC55A770B}" dt="2022-01-13T19:14:46.097" v="1231" actId="27614"/>
          <ac:picMkLst>
            <pc:docMk/>
            <pc:sldMk cId="3415517152" sldId="278"/>
            <ac:picMk id="8" creationId="{967C4199-CD70-4DD9-AE62-B517D6262142}"/>
          </ac:picMkLst>
        </pc:picChg>
        <pc:picChg chg="del">
          <ac:chgData name="Tony Nicholls" userId="2bf163a3-04b2-4569-9f41-5963ace2b9f7" providerId="ADAL" clId="{9295995B-81F8-4FDF-9988-B9AFC55A770B}" dt="2022-01-13T19:12:19.279" v="1227" actId="478"/>
          <ac:picMkLst>
            <pc:docMk/>
            <pc:sldMk cId="3415517152" sldId="278"/>
            <ac:picMk id="11" creationId="{C20BD4A5-1740-4CA6-A07F-CA35F02A23FF}"/>
          </ac:picMkLst>
        </pc:picChg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698009185" sldId="279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767298761" sldId="280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898188861" sldId="281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2774985187" sldId="282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2769110508" sldId="284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4058879981" sldId="286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3512170540" sldId="287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3127306342" sldId="288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2675266195" sldId="289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3266810146" sldId="290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590583858" sldId="291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3376384069" sldId="292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2949659247" sldId="293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3219404513" sldId="294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4134862880" sldId="295"/>
        </pc:sldMkLst>
      </pc:sldChg>
      <pc:sldChg chg="addSp delSp modSp new mod">
        <pc:chgData name="Tony Nicholls" userId="2bf163a3-04b2-4569-9f41-5963ace2b9f7" providerId="ADAL" clId="{9295995B-81F8-4FDF-9988-B9AFC55A770B}" dt="2022-01-13T19:28:05.711" v="1966" actId="20577"/>
        <pc:sldMkLst>
          <pc:docMk/>
          <pc:sldMk cId="1896962540" sldId="296"/>
        </pc:sldMkLst>
        <pc:spChg chg="mod">
          <ac:chgData name="Tony Nicholls" userId="2bf163a3-04b2-4569-9f41-5963ace2b9f7" providerId="ADAL" clId="{9295995B-81F8-4FDF-9988-B9AFC55A770B}" dt="2022-01-13T19:21:55.699" v="1572" actId="20577"/>
          <ac:spMkLst>
            <pc:docMk/>
            <pc:sldMk cId="1896962540" sldId="296"/>
            <ac:spMk id="2" creationId="{7CB6C163-DAD3-4CDA-85C1-FDA2DA3BA3B0}"/>
          </ac:spMkLst>
        </pc:spChg>
        <pc:spChg chg="del">
          <ac:chgData name="Tony Nicholls" userId="2bf163a3-04b2-4569-9f41-5963ace2b9f7" providerId="ADAL" clId="{9295995B-81F8-4FDF-9988-B9AFC55A770B}" dt="2022-01-13T19:23:08.318" v="1573" actId="931"/>
          <ac:spMkLst>
            <pc:docMk/>
            <pc:sldMk cId="1896962540" sldId="296"/>
            <ac:spMk id="3" creationId="{95F0E360-C28D-410B-8222-1E117019CD11}"/>
          </ac:spMkLst>
        </pc:spChg>
        <pc:spChg chg="mod">
          <ac:chgData name="Tony Nicholls" userId="2bf163a3-04b2-4569-9f41-5963ace2b9f7" providerId="ADAL" clId="{9295995B-81F8-4FDF-9988-B9AFC55A770B}" dt="2022-01-13T19:28:05.711" v="1966" actId="20577"/>
          <ac:spMkLst>
            <pc:docMk/>
            <pc:sldMk cId="1896962540" sldId="296"/>
            <ac:spMk id="4" creationId="{05AAF96E-349C-4FD4-86F1-2529E19EEC4A}"/>
          </ac:spMkLst>
        </pc:spChg>
        <pc:spChg chg="add mod">
          <ac:chgData name="Tony Nicholls" userId="2bf163a3-04b2-4569-9f41-5963ace2b9f7" providerId="ADAL" clId="{9295995B-81F8-4FDF-9988-B9AFC55A770B}" dt="2022-01-13T19:25:15.539" v="1818" actId="1036"/>
          <ac:spMkLst>
            <pc:docMk/>
            <pc:sldMk cId="1896962540" sldId="296"/>
            <ac:spMk id="8" creationId="{7A63F59B-D2E0-470D-ABEA-98DE08B0FE30}"/>
          </ac:spMkLst>
        </pc:spChg>
        <pc:picChg chg="add mod">
          <ac:chgData name="Tony Nicholls" userId="2bf163a3-04b2-4569-9f41-5963ace2b9f7" providerId="ADAL" clId="{9295995B-81F8-4FDF-9988-B9AFC55A770B}" dt="2022-01-13T19:23:13.120" v="1575" actId="962"/>
          <ac:picMkLst>
            <pc:docMk/>
            <pc:sldMk cId="1896962540" sldId="296"/>
            <ac:picMk id="6" creationId="{540FE55C-CB5D-4498-8346-5CDA7945EA19}"/>
          </ac:picMkLst>
        </pc:picChg>
      </pc:sldChg>
      <pc:sldChg chg="modSp new mod ord">
        <pc:chgData name="Tony Nicholls" userId="2bf163a3-04b2-4569-9f41-5963ace2b9f7" providerId="ADAL" clId="{9295995B-81F8-4FDF-9988-B9AFC55A770B}" dt="2022-01-13T20:38:22.911" v="3492" actId="27636"/>
        <pc:sldMkLst>
          <pc:docMk/>
          <pc:sldMk cId="142386346" sldId="297"/>
        </pc:sldMkLst>
        <pc:spChg chg="mod">
          <ac:chgData name="Tony Nicholls" userId="2bf163a3-04b2-4569-9f41-5963ace2b9f7" providerId="ADAL" clId="{9295995B-81F8-4FDF-9988-B9AFC55A770B}" dt="2022-01-13T20:22:16.689" v="2639" actId="313"/>
          <ac:spMkLst>
            <pc:docMk/>
            <pc:sldMk cId="142386346" sldId="297"/>
            <ac:spMk id="2" creationId="{08B201A7-AA0C-4E18-8EC6-04D209E569F8}"/>
          </ac:spMkLst>
        </pc:spChg>
        <pc:spChg chg="mod">
          <ac:chgData name="Tony Nicholls" userId="2bf163a3-04b2-4569-9f41-5963ace2b9f7" providerId="ADAL" clId="{9295995B-81F8-4FDF-9988-B9AFC55A770B}" dt="2022-01-13T20:38:22.911" v="3492" actId="27636"/>
          <ac:spMkLst>
            <pc:docMk/>
            <pc:sldMk cId="142386346" sldId="297"/>
            <ac:spMk id="3" creationId="{A80C2C51-B455-4531-8807-CA900C8EE8FE}"/>
          </ac:spMkLst>
        </pc:spChg>
      </pc:sldChg>
      <pc:sldChg chg="modSp new mod">
        <pc:chgData name="Tony Nicholls" userId="2bf163a3-04b2-4569-9f41-5963ace2b9f7" providerId="ADAL" clId="{9295995B-81F8-4FDF-9988-B9AFC55A770B}" dt="2022-01-14T15:50:17.794" v="4605" actId="20577"/>
        <pc:sldMkLst>
          <pc:docMk/>
          <pc:sldMk cId="2527653094" sldId="298"/>
        </pc:sldMkLst>
        <pc:spChg chg="mod">
          <ac:chgData name="Tony Nicholls" userId="2bf163a3-04b2-4569-9f41-5963ace2b9f7" providerId="ADAL" clId="{9295995B-81F8-4FDF-9988-B9AFC55A770B}" dt="2022-01-13T20:40:45.770" v="3605" actId="313"/>
          <ac:spMkLst>
            <pc:docMk/>
            <pc:sldMk cId="2527653094" sldId="298"/>
            <ac:spMk id="2" creationId="{8BF1D532-B9A0-4C52-BC32-66A66552DC41}"/>
          </ac:spMkLst>
        </pc:spChg>
        <pc:spChg chg="mod">
          <ac:chgData name="Tony Nicholls" userId="2bf163a3-04b2-4569-9f41-5963ace2b9f7" providerId="ADAL" clId="{9295995B-81F8-4FDF-9988-B9AFC55A770B}" dt="2022-01-14T15:50:17.794" v="4605" actId="20577"/>
          <ac:spMkLst>
            <pc:docMk/>
            <pc:sldMk cId="2527653094" sldId="298"/>
            <ac:spMk id="3" creationId="{F7BCDD29-1908-4CDF-9E91-00ACFCBA6D2F}"/>
          </ac:spMkLst>
        </pc:spChg>
      </pc:sldChg>
      <pc:sldChg chg="modSp new mod">
        <pc:chgData name="Tony Nicholls" userId="2bf163a3-04b2-4569-9f41-5963ace2b9f7" providerId="ADAL" clId="{9295995B-81F8-4FDF-9988-B9AFC55A770B}" dt="2022-01-13T20:51:09.521" v="4555" actId="20577"/>
        <pc:sldMkLst>
          <pc:docMk/>
          <pc:sldMk cId="3089830831" sldId="299"/>
        </pc:sldMkLst>
        <pc:spChg chg="mod">
          <ac:chgData name="Tony Nicholls" userId="2bf163a3-04b2-4569-9f41-5963ace2b9f7" providerId="ADAL" clId="{9295995B-81F8-4FDF-9988-B9AFC55A770B}" dt="2022-01-13T20:51:09.521" v="4555" actId="20577"/>
          <ac:spMkLst>
            <pc:docMk/>
            <pc:sldMk cId="3089830831" sldId="299"/>
            <ac:spMk id="2" creationId="{955C1065-6649-4D2E-8E99-BBA03E676953}"/>
          </ac:spMkLst>
        </pc:spChg>
        <pc:spChg chg="mod">
          <ac:chgData name="Tony Nicholls" userId="2bf163a3-04b2-4569-9f41-5963ace2b9f7" providerId="ADAL" clId="{9295995B-81F8-4FDF-9988-B9AFC55A770B}" dt="2022-01-13T20:51:06.309" v="4553" actId="14"/>
          <ac:spMkLst>
            <pc:docMk/>
            <pc:sldMk cId="3089830831" sldId="299"/>
            <ac:spMk id="3" creationId="{B09A6816-D461-4831-8426-8435C18F715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739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6609" y="1693332"/>
            <a:ext cx="7061546" cy="3062515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6609" y="5050354"/>
            <a:ext cx="7061545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3836609" y="4911965"/>
            <a:ext cx="705999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638" y="5755059"/>
            <a:ext cx="4262362" cy="110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2"/>
            </a:gs>
            <a:gs pos="97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 descr="Untitled-6.p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0" detail="0"/>
                    </a14:imgEffect>
                    <a14:imgEffect>
                      <a14:colorTemperature colorTemp="6874"/>
                    </a14:imgEffect>
                    <a14:imgEffect>
                      <a14:saturation sat="2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51094" y="6193730"/>
            <a:ext cx="1425500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1/27/2022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2" name="Picture 61" descr="Untitled-6.p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0" detail="0"/>
                    </a14:imgEffect>
                    <a14:imgEffect>
                      <a14:colorTemperature colorTemp="6874"/>
                    </a14:imgEffect>
                    <a14:imgEffect>
                      <a14:saturation sat="2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51094" y="6193730"/>
            <a:ext cx="1425500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1" name="Picture 60" descr="Untitled-6.p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0" detail="0"/>
                    </a14:imgEffect>
                    <a14:imgEffect>
                      <a14:colorTemperature colorTemp="6874"/>
                    </a14:imgEffect>
                    <a14:imgEffect>
                      <a14:saturation sat="2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51094" y="6193730"/>
            <a:ext cx="1425500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12866" y="6289678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54047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547" y="6230154"/>
            <a:ext cx="1422853" cy="34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3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4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Workflow Components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6609" y="5050354"/>
            <a:ext cx="7061545" cy="60413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Enterprise Architecture – Application Architecture, with examples </a:t>
            </a:r>
          </a:p>
          <a:p>
            <a:r>
              <a:rPr lang="en-US" dirty="0"/>
              <a:t>using MS .NET Blazor, Azure and GreatIdeaz trellispark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BCD31-941A-4DF5-BDFB-C20D1765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CCE6D-8B61-4523-809B-F3DE0835C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What are data-less Service Components?</a:t>
            </a:r>
          </a:p>
          <a:p>
            <a:r>
              <a:rPr lang="en-US" sz="1400" dirty="0"/>
              <a:t>What is nano-service architecture?</a:t>
            </a:r>
          </a:p>
          <a:p>
            <a:r>
              <a:rPr lang="en-US" sz="1400" dirty="0"/>
              <a:t>How do we build them?</a:t>
            </a:r>
          </a:p>
          <a:p>
            <a:r>
              <a:rPr lang="en-US" sz="1400" dirty="0"/>
              <a:t>How do we call them?</a:t>
            </a:r>
          </a:p>
          <a:p>
            <a:r>
              <a:rPr lang="en-US" sz="1400" dirty="0"/>
              <a:t>What are the DevOps advantages?</a:t>
            </a:r>
          </a:p>
          <a:p>
            <a:r>
              <a:rPr lang="en-US" sz="1400" dirty="0"/>
              <a:t>How does this impact sustainability?</a:t>
            </a:r>
            <a:endParaRPr lang="en-US" sz="1800" dirty="0">
              <a:solidFill>
                <a:srgbClr val="2D2E2D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1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3BF20-EBFF-4A59-89B0-AC7B48718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data-less service components?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9530E-AD34-45BF-A849-AAB41C660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Are run in the context of a secure user session with appropriate access</a:t>
            </a:r>
          </a:p>
          <a:p>
            <a:r>
              <a:rPr lang="en-CA" dirty="0"/>
              <a:t>Are provided with the InstanceGUID of a record upon which to operate</a:t>
            </a:r>
          </a:p>
          <a:p>
            <a:r>
              <a:rPr lang="en-CA" dirty="0"/>
              <a:t>Place locks on the record to prevent multiple concurrent updates (if required)</a:t>
            </a:r>
          </a:p>
          <a:p>
            <a:r>
              <a:rPr lang="en-CA" dirty="0"/>
              <a:t>Use the latest version of the record from Data at Rest</a:t>
            </a:r>
          </a:p>
          <a:p>
            <a:r>
              <a:rPr lang="en-CA" dirty="0"/>
              <a:t>Perform work on the record as required to complete the action</a:t>
            </a:r>
          </a:p>
          <a:p>
            <a:r>
              <a:rPr lang="en-CA" dirty="0"/>
              <a:t>Stores the results of the action back to Data at Rest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489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DFD28-0F1E-4F71-AAEF-2B9440728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nano-service architecture?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EF1CA-288A-4B6F-BF51-9A19BE41D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Going beyond Micro-service architecture</a:t>
            </a:r>
          </a:p>
          <a:p>
            <a:pPr lvl="1"/>
            <a:r>
              <a:rPr lang="en-US" dirty="0"/>
              <a:t>Micro services typically encapsulate the data they operate on</a:t>
            </a:r>
          </a:p>
          <a:p>
            <a:pPr lvl="1"/>
            <a:r>
              <a:rPr lang="en-US" dirty="0"/>
              <a:t>They aggregate many distinct operations on the encapsulated data</a:t>
            </a:r>
          </a:p>
          <a:p>
            <a:pPr lvl="1"/>
            <a:r>
              <a:rPr lang="en-US" dirty="0"/>
              <a:t>Require use of complex performance patterns: “caching”, “eventual consistency”,…</a:t>
            </a:r>
          </a:p>
          <a:p>
            <a:r>
              <a:rPr lang="en-US" dirty="0"/>
              <a:t>Use Domain Driven Design principles to create Functionality data models</a:t>
            </a:r>
          </a:p>
          <a:p>
            <a:pPr lvl="1"/>
            <a:r>
              <a:rPr lang="en-US" dirty="0"/>
              <a:t>All record data is persisted to the Data at Rest service area (System of Record)</a:t>
            </a:r>
          </a:p>
          <a:p>
            <a:pPr lvl="1"/>
            <a:r>
              <a:rPr lang="en-US" dirty="0"/>
              <a:t>No state of any kind is stored by the Data in Action service components</a:t>
            </a:r>
          </a:p>
          <a:p>
            <a:r>
              <a:rPr lang="en-US" dirty="0"/>
              <a:t>All Data in Action service components have direct access to Data at Rest</a:t>
            </a:r>
          </a:p>
          <a:p>
            <a:r>
              <a:rPr lang="en-US" dirty="0"/>
              <a:t>Allows for the efficient development of nano-scale service components</a:t>
            </a:r>
          </a:p>
          <a:p>
            <a:pPr lvl="1"/>
            <a:r>
              <a:rPr lang="en-CA" dirty="0"/>
              <a:t>Each configurable component can provide a single operation</a:t>
            </a:r>
          </a:p>
          <a:p>
            <a:pPr lvl="1"/>
            <a:r>
              <a:rPr lang="en-CA" dirty="0"/>
              <a:t>Makes them easily versioned, deployable and scalable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958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8392C-128A-4B8D-AA2A-E6934567E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build them?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B75DF-856E-408B-8869-89531DED1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Push the processing as close to the data as possible</a:t>
            </a:r>
          </a:p>
          <a:p>
            <a:r>
              <a:rPr lang="en-CA" dirty="0"/>
              <a:t>Keep the service hierarchy as flat as possible</a:t>
            </a:r>
          </a:p>
          <a:p>
            <a:r>
              <a:rPr lang="en-CA" dirty="0"/>
              <a:t>Build fine grained services with a common interface – “plug and play”</a:t>
            </a:r>
          </a:p>
          <a:p>
            <a:r>
              <a:rPr lang="en-CA" dirty="0"/>
              <a:t>Create generic services that can be configured with data</a:t>
            </a:r>
          </a:p>
          <a:p>
            <a:r>
              <a:rPr lang="en-CA" dirty="0"/>
              <a:t>Separate as much logic into re-usable class libraries as possible</a:t>
            </a:r>
          </a:p>
          <a:p>
            <a:pPr lvl="1"/>
            <a:r>
              <a:rPr lang="en-CA" dirty="0"/>
              <a:t>Easier to build and test</a:t>
            </a:r>
          </a:p>
          <a:p>
            <a:pPr lvl="1"/>
            <a:r>
              <a:rPr lang="en-CA" dirty="0"/>
              <a:t>Execute within a service boundary – minimize inter-service communication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855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8392C-128A-4B8D-AA2A-E6934567E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technology do we use to build them?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B75DF-856E-408B-8869-89531DED1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use any technology that can be invoked and connect to Data at Rest</a:t>
            </a:r>
          </a:p>
          <a:p>
            <a:pPr lvl="1"/>
            <a:r>
              <a:rPr lang="en-CA" b="1" dirty="0"/>
              <a:t>Databases</a:t>
            </a:r>
            <a:r>
              <a:rPr lang="en-CA" dirty="0"/>
              <a:t>: T-SQL Stored Procedures, Triggers</a:t>
            </a:r>
          </a:p>
          <a:p>
            <a:pPr lvl="1"/>
            <a:r>
              <a:rPr lang="en-CA" b="1" dirty="0"/>
              <a:t>Server based APIs</a:t>
            </a:r>
            <a:r>
              <a:rPr lang="en-CA" dirty="0"/>
              <a:t>: Any programming language that supports RPCs</a:t>
            </a:r>
          </a:p>
          <a:p>
            <a:pPr lvl="1"/>
            <a:r>
              <a:rPr lang="en-CA" b="1" dirty="0"/>
              <a:t>Web APIs</a:t>
            </a:r>
            <a:r>
              <a:rPr lang="en-CA" dirty="0"/>
              <a:t>: Any programming stack that supports TCP/IP</a:t>
            </a:r>
          </a:p>
          <a:p>
            <a:pPr lvl="1"/>
            <a:r>
              <a:rPr lang="en-CA" b="1" dirty="0"/>
              <a:t>Operating Services: </a:t>
            </a:r>
            <a:r>
              <a:rPr lang="en-CA" dirty="0"/>
              <a:t>Windows, Linux,…</a:t>
            </a:r>
          </a:p>
          <a:p>
            <a:pPr lvl="1"/>
            <a:r>
              <a:rPr lang="en-CA" b="1" dirty="0"/>
              <a:t>Cloud Services: </a:t>
            </a:r>
            <a:r>
              <a:rPr lang="en-CA" dirty="0"/>
              <a:t>Serverless functions, workflow/orchestration engines, …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256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3C34A-C4A0-4479-96FF-D95DBA03A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call them?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22AF8-FACA-4470-B9CF-29C14F31C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Triggered by:</a:t>
            </a:r>
          </a:p>
          <a:p>
            <a:pPr lvl="1"/>
            <a:r>
              <a:rPr lang="en-CA" dirty="0"/>
              <a:t>Users interacting with interfaces</a:t>
            </a:r>
          </a:p>
          <a:p>
            <a:pPr lvl="1"/>
            <a:r>
              <a:rPr lang="en-CA" dirty="0"/>
              <a:t>Updates the records</a:t>
            </a:r>
          </a:p>
          <a:p>
            <a:pPr lvl="1"/>
            <a:r>
              <a:rPr lang="en-CA" dirty="0"/>
              <a:t>The arrival of messages or events</a:t>
            </a:r>
          </a:p>
          <a:p>
            <a:r>
              <a:rPr lang="en-CA" dirty="0"/>
              <a:t>Scheduled by:</a:t>
            </a:r>
          </a:p>
          <a:p>
            <a:pPr lvl="1"/>
            <a:r>
              <a:rPr lang="en-CA" dirty="0"/>
              <a:t>Database service agents</a:t>
            </a:r>
          </a:p>
          <a:p>
            <a:pPr lvl="1"/>
            <a:r>
              <a:rPr lang="en-CA" dirty="0"/>
              <a:t>Operating System Timers</a:t>
            </a:r>
          </a:p>
          <a:p>
            <a:pPr lvl="1"/>
            <a:r>
              <a:rPr lang="en-CA" dirty="0"/>
              <a:t>Polling background services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522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249A9-8839-4706-B69B-7A97EE773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DevOps advantages?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D431B-749E-4F07-9EFB-E01CBCB00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Compartmentalised</a:t>
            </a:r>
          </a:p>
          <a:p>
            <a:pPr lvl="1"/>
            <a:r>
              <a:rPr lang="en-CA" dirty="0"/>
              <a:t>Secure</a:t>
            </a:r>
          </a:p>
          <a:p>
            <a:pPr lvl="1"/>
            <a:r>
              <a:rPr lang="en-CA" dirty="0"/>
              <a:t>Reliable and Robust</a:t>
            </a:r>
          </a:p>
          <a:p>
            <a:pPr lvl="1"/>
            <a:r>
              <a:rPr lang="en-CA" dirty="0"/>
              <a:t>Easy to test and integrate</a:t>
            </a:r>
          </a:p>
          <a:p>
            <a:r>
              <a:rPr lang="en-CA" dirty="0"/>
              <a:t>Horizontally scalable</a:t>
            </a:r>
          </a:p>
          <a:p>
            <a:r>
              <a:rPr lang="en-CA" dirty="0"/>
              <a:t>Reusable and Composable</a:t>
            </a:r>
          </a:p>
          <a:p>
            <a:r>
              <a:rPr lang="en-CA" dirty="0"/>
              <a:t>Versioned and easy to deploy </a:t>
            </a:r>
            <a:r>
              <a:rPr lang="en-CA"/>
              <a:t>/ upgrade</a:t>
            </a:r>
            <a:endParaRPr lang="en-CA" dirty="0"/>
          </a:p>
          <a:p>
            <a:pPr lvl="1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281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E00E6-277A-4B3C-90F3-4775A3228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this impact sustainability?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BBBC8-BC26-4937-8DBB-814C1942C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Minimise the number of technologies in use</a:t>
            </a:r>
          </a:p>
          <a:p>
            <a:r>
              <a:rPr lang="en-CA" dirty="0"/>
              <a:t>Standardise how each technology is used and share best practise</a:t>
            </a:r>
          </a:p>
          <a:p>
            <a:r>
              <a:rPr lang="en-CA" dirty="0"/>
              <a:t>Update architecture as </a:t>
            </a:r>
            <a:r>
              <a:rPr lang="en-CA" b="1" u="sng" dirty="0"/>
              <a:t>better</a:t>
            </a:r>
            <a:r>
              <a:rPr lang="en-CA" dirty="0"/>
              <a:t> technologies become available</a:t>
            </a:r>
          </a:p>
          <a:p>
            <a:r>
              <a:rPr lang="en-CA" dirty="0"/>
              <a:t>Design reusable components that can be easily configured using data</a:t>
            </a:r>
          </a:p>
          <a:p>
            <a:r>
              <a:rPr lang="en-CA" dirty="0"/>
              <a:t>Maintain a consistent interface so that services can be easily composed</a:t>
            </a:r>
          </a:p>
          <a:p>
            <a:r>
              <a:rPr lang="en-CA" dirty="0"/>
              <a:t>Keep configurable units small to make them easy to version and deploy</a:t>
            </a:r>
          </a:p>
          <a:p>
            <a:r>
              <a:rPr lang="en-CA" dirty="0"/>
              <a:t>Use automated tests to maintain quality</a:t>
            </a:r>
          </a:p>
          <a:p>
            <a:r>
              <a:rPr lang="en-CA" dirty="0"/>
              <a:t>Use automated CI/CD pipeline tools</a:t>
            </a:r>
          </a:p>
          <a:p>
            <a:r>
              <a:rPr lang="en-CA" dirty="0"/>
              <a:t>Uses a smaller infrastructure footprint</a:t>
            </a:r>
          </a:p>
        </p:txBody>
      </p:sp>
    </p:spTree>
    <p:extLst>
      <p:ext uri="{BB962C8B-B14F-4D97-AF65-F5344CB8AC3E}">
        <p14:creationId xmlns:p14="http://schemas.microsoft.com/office/powerpoint/2010/main" val="161855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Great Ideaz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034EA1"/>
      </a:accent1>
      <a:accent2>
        <a:srgbClr val="50B748"/>
      </a:accent2>
      <a:accent3>
        <a:srgbClr val="959795"/>
      </a:accent3>
      <a:accent4>
        <a:srgbClr val="FF0000"/>
      </a:accent4>
      <a:accent5>
        <a:srgbClr val="E9EAE9"/>
      </a:accent5>
      <a:accent6>
        <a:srgbClr val="A0D89C"/>
      </a:accent6>
      <a:hlink>
        <a:srgbClr val="034EA1"/>
      </a:hlink>
      <a:folHlink>
        <a:srgbClr val="808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at Ideaz PowerPoint Template - 20160329" id="{67286E25-2935-4CFA-94BE-E987C65E61A8}" vid="{601DE12C-B5C3-4FCC-8B10-5D054AAD0B26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B393563EDACF418B89D448AAD7E933" ma:contentTypeVersion="15" ma:contentTypeDescription="Create a new document." ma:contentTypeScope="" ma:versionID="dbe82b19df786e2ad4c0f11260243215">
  <xsd:schema xmlns:xsd="http://www.w3.org/2001/XMLSchema" xmlns:xs="http://www.w3.org/2001/XMLSchema" xmlns:p="http://schemas.microsoft.com/office/2006/metadata/properties" xmlns:ns2="10037884-5e6e-4e9f-8183-989ef391f68f" xmlns:ns3="5baa8968-7af4-4138-b804-c898d6c7a44d" targetNamespace="http://schemas.microsoft.com/office/2006/metadata/properties" ma:root="true" ma:fieldsID="82d2a753b85dd4c89c6f04d33ba3e94e" ns2:_="" ns3:_="">
    <xsd:import namespace="10037884-5e6e-4e9f-8183-989ef391f68f"/>
    <xsd:import namespace="5baa8968-7af4-4138-b804-c898d6c7a4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37884-5e6e-4e9f-8183-989ef391f6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1dcd726-20ab-499e-9d09-c8c0a4ad45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aa8968-7af4-4138-b804-c898d6c7a44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5010ea9-27e7-4985-96af-282e70546ebf}" ma:internalName="TaxCatchAll" ma:showField="CatchAllData" ma:web="5baa8968-7af4-4138-b804-c898d6c7a4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baa8968-7af4-4138-b804-c898d6c7a44d" xsi:nil="true"/>
    <lcf76f155ced4ddcb4097134ff3c332f xmlns="10037884-5e6e-4e9f-8183-989ef391f68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F2AB63-DA42-4AC3-9B25-B8C38C26E4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21F75D-CE0C-4B81-80B1-935F53987FA3}"/>
</file>

<file path=customXml/itemProps3.xml><?xml version="1.0" encoding="utf-8"?>
<ds:datastoreItem xmlns:ds="http://schemas.openxmlformats.org/officeDocument/2006/customXml" ds:itemID="{FD56DA97-BFCD-46D4-9A10-12BFA814DBF0}">
  <ds:schemaRefs>
    <ds:schemaRef ds:uri="10037884-5e6e-4e9f-8183-989ef391f68f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Great Ideaz PowerPoint Template - 20160329</Template>
  <TotalTime>5957</TotalTime>
  <Words>538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Diamond Grid 16x9</vt:lpstr>
      <vt:lpstr>Workflow Components</vt:lpstr>
      <vt:lpstr>Overview</vt:lpstr>
      <vt:lpstr>What are data-less service components?</vt:lpstr>
      <vt:lpstr>What is nano-service architecture?</vt:lpstr>
      <vt:lpstr>How do we build them?</vt:lpstr>
      <vt:lpstr>What technology do we use to build them?</vt:lpstr>
      <vt:lpstr>How do we call them?</vt:lpstr>
      <vt:lpstr>What are the DevOps advantages?</vt:lpstr>
      <vt:lpstr>How does this impact sustainability?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Tony Nicholls</dc:creator>
  <cp:keywords/>
  <cp:lastModifiedBy>Tony Nicholls</cp:lastModifiedBy>
  <cp:revision>8</cp:revision>
  <dcterms:created xsi:type="dcterms:W3CDTF">2022-01-11T15:31:34Z</dcterms:created>
  <dcterms:modified xsi:type="dcterms:W3CDTF">2022-01-27T17:34:56Z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  <property fmtid="{D5CDD505-2E9C-101B-9397-08002B2CF9AE}" pid="3" name="ContentTypeId">
    <vt:lpwstr>0x01010043B393563EDACF418B89D448AAD7E933</vt:lpwstr>
  </property>
</Properties>
</file>