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72" r:id="rId6"/>
    <p:sldId id="287" r:id="rId7"/>
    <p:sldId id="288" r:id="rId8"/>
    <p:sldId id="290" r:id="rId9"/>
    <p:sldId id="300" r:id="rId10"/>
    <p:sldId id="291" r:id="rId11"/>
    <p:sldId id="298" r:id="rId12"/>
    <p:sldId id="29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314B5-9CF8-4790-B909-65456146DEC4}" v="4" dt="2022-05-27T17:17:57.24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8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3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Nicholls" userId="2bf163a3-04b2-4569-9f41-5963ace2b9f7" providerId="ADAL" clId="{96004972-2357-4CE0-8AF9-2F0ABEB4B167}"/>
    <pc:docChg chg="custSel delSld modSld">
      <pc:chgData name="Tony Nicholls" userId="2bf163a3-04b2-4569-9f41-5963ace2b9f7" providerId="ADAL" clId="{96004972-2357-4CE0-8AF9-2F0ABEB4B167}" dt="2022-04-29T16:38:35.389" v="800" actId="20577"/>
      <pc:docMkLst>
        <pc:docMk/>
      </pc:docMkLst>
      <pc:sldChg chg="modSp">
        <pc:chgData name="Tony Nicholls" userId="2bf163a3-04b2-4569-9f41-5963ace2b9f7" providerId="ADAL" clId="{96004972-2357-4CE0-8AF9-2F0ABEB4B167}" dt="2022-04-29T16:38:35.389" v="800" actId="20577"/>
        <pc:sldMkLst>
          <pc:docMk/>
          <pc:sldMk cId="2810015352" sldId="272"/>
        </pc:sldMkLst>
        <pc:spChg chg="mod">
          <ac:chgData name="Tony Nicholls" userId="2bf163a3-04b2-4569-9f41-5963ace2b9f7" providerId="ADAL" clId="{96004972-2357-4CE0-8AF9-2F0ABEB4B167}" dt="2022-04-29T16:38:35.389" v="800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modSp">
        <pc:chgData name="Tony Nicholls" userId="2bf163a3-04b2-4569-9f41-5963ace2b9f7" providerId="ADAL" clId="{96004972-2357-4CE0-8AF9-2F0ABEB4B167}" dt="2022-04-29T16:23:00.376" v="73" actId="20577"/>
        <pc:sldMkLst>
          <pc:docMk/>
          <pc:sldMk cId="1668031885" sldId="287"/>
        </pc:sldMkLst>
        <pc:spChg chg="mod">
          <ac:chgData name="Tony Nicholls" userId="2bf163a3-04b2-4569-9f41-5963ace2b9f7" providerId="ADAL" clId="{96004972-2357-4CE0-8AF9-2F0ABEB4B167}" dt="2022-04-29T16:23:00.376" v="73" actId="20577"/>
          <ac:spMkLst>
            <pc:docMk/>
            <pc:sldMk cId="1668031885" sldId="287"/>
            <ac:spMk id="3" creationId="{873B22DC-393C-427C-A4D4-02D1986479C1}"/>
          </ac:spMkLst>
        </pc:spChg>
      </pc:sldChg>
      <pc:sldChg chg="modSp">
        <pc:chgData name="Tony Nicholls" userId="2bf163a3-04b2-4569-9f41-5963ace2b9f7" providerId="ADAL" clId="{96004972-2357-4CE0-8AF9-2F0ABEB4B167}" dt="2022-04-29T16:26:04.427" v="211" actId="20577"/>
        <pc:sldMkLst>
          <pc:docMk/>
          <pc:sldMk cId="774045731" sldId="288"/>
        </pc:sldMkLst>
        <pc:spChg chg="mod">
          <ac:chgData name="Tony Nicholls" userId="2bf163a3-04b2-4569-9f41-5963ace2b9f7" providerId="ADAL" clId="{96004972-2357-4CE0-8AF9-2F0ABEB4B167}" dt="2022-04-29T16:26:04.427" v="211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modSp">
        <pc:chgData name="Tony Nicholls" userId="2bf163a3-04b2-4569-9f41-5963ace2b9f7" providerId="ADAL" clId="{96004972-2357-4CE0-8AF9-2F0ABEB4B167}" dt="2022-04-29T16:26:39.576" v="213" actId="6549"/>
        <pc:sldMkLst>
          <pc:docMk/>
          <pc:sldMk cId="3730817526" sldId="291"/>
        </pc:sldMkLst>
        <pc:spChg chg="mod">
          <ac:chgData name="Tony Nicholls" userId="2bf163a3-04b2-4569-9f41-5963ace2b9f7" providerId="ADAL" clId="{96004972-2357-4CE0-8AF9-2F0ABEB4B167}" dt="2022-04-29T16:26:39.576" v="213" actId="6549"/>
          <ac:spMkLst>
            <pc:docMk/>
            <pc:sldMk cId="3730817526" sldId="291"/>
            <ac:spMk id="2" creationId="{94A9491C-ADBB-4D4A-9CE4-888E029CD733}"/>
          </ac:spMkLst>
        </pc:spChg>
      </pc:sldChg>
      <pc:sldChg chg="del">
        <pc:chgData name="Tony Nicholls" userId="2bf163a3-04b2-4569-9f41-5963ace2b9f7" providerId="ADAL" clId="{96004972-2357-4CE0-8AF9-2F0ABEB4B167}" dt="2022-04-29T16:28:27.751" v="216" actId="2696"/>
        <pc:sldMkLst>
          <pc:docMk/>
          <pc:sldMk cId="3331412388" sldId="296"/>
        </pc:sldMkLst>
      </pc:sldChg>
      <pc:sldChg chg="del">
        <pc:chgData name="Tony Nicholls" userId="2bf163a3-04b2-4569-9f41-5963ace2b9f7" providerId="ADAL" clId="{96004972-2357-4CE0-8AF9-2F0ABEB4B167}" dt="2022-04-29T16:28:22.638" v="215" actId="2696"/>
        <pc:sldMkLst>
          <pc:docMk/>
          <pc:sldMk cId="4071062511" sldId="297"/>
        </pc:sldMkLst>
      </pc:sldChg>
      <pc:sldChg chg="modSp">
        <pc:chgData name="Tony Nicholls" userId="2bf163a3-04b2-4569-9f41-5963ace2b9f7" providerId="ADAL" clId="{96004972-2357-4CE0-8AF9-2F0ABEB4B167}" dt="2022-04-29T16:27:12.608" v="214"/>
        <pc:sldMkLst>
          <pc:docMk/>
          <pc:sldMk cId="3939688808" sldId="298"/>
        </pc:sldMkLst>
        <pc:spChg chg="mod">
          <ac:chgData name="Tony Nicholls" userId="2bf163a3-04b2-4569-9f41-5963ace2b9f7" providerId="ADAL" clId="{96004972-2357-4CE0-8AF9-2F0ABEB4B167}" dt="2022-04-29T16:27:12.608" v="214"/>
          <ac:spMkLst>
            <pc:docMk/>
            <pc:sldMk cId="3939688808" sldId="298"/>
            <ac:spMk id="2" creationId="{94A9491C-ADBB-4D4A-9CE4-888E029CD733}"/>
          </ac:spMkLst>
        </pc:spChg>
      </pc:sldChg>
      <pc:sldChg chg="modSp">
        <pc:chgData name="Tony Nicholls" userId="2bf163a3-04b2-4569-9f41-5963ace2b9f7" providerId="ADAL" clId="{96004972-2357-4CE0-8AF9-2F0ABEB4B167}" dt="2022-04-29T16:36:39.868" v="777" actId="20577"/>
        <pc:sldMkLst>
          <pc:docMk/>
          <pc:sldMk cId="1440972668" sldId="299"/>
        </pc:sldMkLst>
        <pc:spChg chg="mod">
          <ac:chgData name="Tony Nicholls" userId="2bf163a3-04b2-4569-9f41-5963ace2b9f7" providerId="ADAL" clId="{96004972-2357-4CE0-8AF9-2F0ABEB4B167}" dt="2022-04-29T16:29:21.682" v="237" actId="20577"/>
          <ac:spMkLst>
            <pc:docMk/>
            <pc:sldMk cId="1440972668" sldId="299"/>
            <ac:spMk id="2" creationId="{8F29233E-23B4-4F1F-ACCB-BD12CA304FCF}"/>
          </ac:spMkLst>
        </pc:spChg>
        <pc:spChg chg="mod">
          <ac:chgData name="Tony Nicholls" userId="2bf163a3-04b2-4569-9f41-5963ace2b9f7" providerId="ADAL" clId="{96004972-2357-4CE0-8AF9-2F0ABEB4B167}" dt="2022-04-29T16:36:39.868" v="777" actId="20577"/>
          <ac:spMkLst>
            <pc:docMk/>
            <pc:sldMk cId="1440972668" sldId="299"/>
            <ac:spMk id="3" creationId="{5D6E0A0E-ED1D-4CB1-9397-901E26F2274F}"/>
          </ac:spMkLst>
        </pc:spChg>
      </pc:sldChg>
    </pc:docChg>
  </pc:docChgLst>
  <pc:docChgLst>
    <pc:chgData name="Tony Nicholls" userId="2bf163a3-04b2-4569-9f41-5963ace2b9f7" providerId="ADAL" clId="{5FEC1AB5-A7BE-49FB-B544-8F64D9EC336F}"/>
    <pc:docChg chg="custSel modSld">
      <pc:chgData name="Tony Nicholls" userId="2bf163a3-04b2-4569-9f41-5963ace2b9f7" providerId="ADAL" clId="{5FEC1AB5-A7BE-49FB-B544-8F64D9EC336F}" dt="2022-05-19T18:42:47.315" v="1693" actId="20577"/>
      <pc:docMkLst>
        <pc:docMk/>
      </pc:docMkLst>
      <pc:sldChg chg="modSp mod">
        <pc:chgData name="Tony Nicholls" userId="2bf163a3-04b2-4569-9f41-5963ace2b9f7" providerId="ADAL" clId="{5FEC1AB5-A7BE-49FB-B544-8F64D9EC336F}" dt="2022-04-01T16:40:05.444" v="8" actId="20577"/>
        <pc:sldMkLst>
          <pc:docMk/>
          <pc:sldMk cId="106904919" sldId="261"/>
        </pc:sldMkLst>
        <pc:spChg chg="mod">
          <ac:chgData name="Tony Nicholls" userId="2bf163a3-04b2-4569-9f41-5963ace2b9f7" providerId="ADAL" clId="{5FEC1AB5-A7BE-49FB-B544-8F64D9EC336F}" dt="2022-04-01T16:40:05.444" v="8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5FEC1AB5-A7BE-49FB-B544-8F64D9EC336F}" dt="2022-05-19T18:41:27.164" v="1638" actId="6549"/>
        <pc:sldMkLst>
          <pc:docMk/>
          <pc:sldMk cId="2810015352" sldId="272"/>
        </pc:sldMkLst>
        <pc:spChg chg="mod">
          <ac:chgData name="Tony Nicholls" userId="2bf163a3-04b2-4569-9f41-5963ace2b9f7" providerId="ADAL" clId="{5FEC1AB5-A7BE-49FB-B544-8F64D9EC336F}" dt="2022-05-19T18:41:27.164" v="1638" actId="6549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5FEC1AB5-A7BE-49FB-B544-8F64D9EC336F}" dt="2022-04-01T16:57:46.551" v="806" actId="20577"/>
        <pc:sldMkLst>
          <pc:docMk/>
          <pc:sldMk cId="1668031885" sldId="287"/>
        </pc:sldMkLst>
        <pc:spChg chg="mod">
          <ac:chgData name="Tony Nicholls" userId="2bf163a3-04b2-4569-9f41-5963ace2b9f7" providerId="ADAL" clId="{5FEC1AB5-A7BE-49FB-B544-8F64D9EC336F}" dt="2022-04-01T16:53:27.788" v="442"/>
          <ac:spMkLst>
            <pc:docMk/>
            <pc:sldMk cId="1668031885" sldId="287"/>
            <ac:spMk id="2" creationId="{17FCE26F-5F1B-4C4E-9E1A-F73949F697D0}"/>
          </ac:spMkLst>
        </pc:spChg>
        <pc:spChg chg="mod">
          <ac:chgData name="Tony Nicholls" userId="2bf163a3-04b2-4569-9f41-5963ace2b9f7" providerId="ADAL" clId="{5FEC1AB5-A7BE-49FB-B544-8F64D9EC336F}" dt="2022-04-01T16:57:46.551" v="806" actId="20577"/>
          <ac:spMkLst>
            <pc:docMk/>
            <pc:sldMk cId="1668031885" sldId="287"/>
            <ac:spMk id="3" creationId="{873B22DC-393C-427C-A4D4-02D1986479C1}"/>
          </ac:spMkLst>
        </pc:spChg>
      </pc:sldChg>
      <pc:sldChg chg="modSp mod">
        <pc:chgData name="Tony Nicholls" userId="2bf163a3-04b2-4569-9f41-5963ace2b9f7" providerId="ADAL" clId="{5FEC1AB5-A7BE-49FB-B544-8F64D9EC336F}" dt="2022-04-01T17:02:35.780" v="1226" actId="20577"/>
        <pc:sldMkLst>
          <pc:docMk/>
          <pc:sldMk cId="774045731" sldId="288"/>
        </pc:sldMkLst>
        <pc:spChg chg="mod">
          <ac:chgData name="Tony Nicholls" userId="2bf163a3-04b2-4569-9f41-5963ace2b9f7" providerId="ADAL" clId="{5FEC1AB5-A7BE-49FB-B544-8F64D9EC336F}" dt="2022-04-01T16:59:21.383" v="807"/>
          <ac:spMkLst>
            <pc:docMk/>
            <pc:sldMk cId="774045731" sldId="288"/>
            <ac:spMk id="2" creationId="{55CF8119-E8AD-4999-9D4B-C5262BC9E096}"/>
          </ac:spMkLst>
        </pc:spChg>
        <pc:spChg chg="mod">
          <ac:chgData name="Tony Nicholls" userId="2bf163a3-04b2-4569-9f41-5963ace2b9f7" providerId="ADAL" clId="{5FEC1AB5-A7BE-49FB-B544-8F64D9EC336F}" dt="2022-04-01T17:02:35.780" v="1226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modSp mod">
        <pc:chgData name="Tony Nicholls" userId="2bf163a3-04b2-4569-9f41-5963ace2b9f7" providerId="ADAL" clId="{5FEC1AB5-A7BE-49FB-B544-8F64D9EC336F}" dt="2022-04-01T17:08:37.140" v="1633" actId="20577"/>
        <pc:sldMkLst>
          <pc:docMk/>
          <pc:sldMk cId="2292153038" sldId="290"/>
        </pc:sldMkLst>
        <pc:spChg chg="mod">
          <ac:chgData name="Tony Nicholls" userId="2bf163a3-04b2-4569-9f41-5963ace2b9f7" providerId="ADAL" clId="{5FEC1AB5-A7BE-49FB-B544-8F64D9EC336F}" dt="2022-04-01T17:03:22.128" v="1227"/>
          <ac:spMkLst>
            <pc:docMk/>
            <pc:sldMk cId="2292153038" sldId="290"/>
            <ac:spMk id="2" creationId="{8F29233E-23B4-4F1F-ACCB-BD12CA304FCF}"/>
          </ac:spMkLst>
        </pc:spChg>
        <pc:spChg chg="mod">
          <ac:chgData name="Tony Nicholls" userId="2bf163a3-04b2-4569-9f41-5963ace2b9f7" providerId="ADAL" clId="{5FEC1AB5-A7BE-49FB-B544-8F64D9EC336F}" dt="2022-04-01T17:08:37.140" v="1633" actId="20577"/>
          <ac:spMkLst>
            <pc:docMk/>
            <pc:sldMk cId="2292153038" sldId="290"/>
            <ac:spMk id="3" creationId="{5D6E0A0E-ED1D-4CB1-9397-901E26F2274F}"/>
          </ac:spMkLst>
        </pc:spChg>
      </pc:sldChg>
      <pc:sldChg chg="modSp mod">
        <pc:chgData name="Tony Nicholls" userId="2bf163a3-04b2-4569-9f41-5963ace2b9f7" providerId="ADAL" clId="{5FEC1AB5-A7BE-49FB-B544-8F64D9EC336F}" dt="2022-04-04T17:18:00.290" v="1637" actId="20577"/>
        <pc:sldMkLst>
          <pc:docMk/>
          <pc:sldMk cId="3730817526" sldId="291"/>
        </pc:sldMkLst>
        <pc:spChg chg="mod">
          <ac:chgData name="Tony Nicholls" userId="2bf163a3-04b2-4569-9f41-5963ace2b9f7" providerId="ADAL" clId="{5FEC1AB5-A7BE-49FB-B544-8F64D9EC336F}" dt="2022-04-01T18:07:37.422" v="1634"/>
          <ac:spMkLst>
            <pc:docMk/>
            <pc:sldMk cId="3730817526" sldId="291"/>
            <ac:spMk id="2" creationId="{94A9491C-ADBB-4D4A-9CE4-888E029CD733}"/>
          </ac:spMkLst>
        </pc:spChg>
        <pc:spChg chg="mod">
          <ac:chgData name="Tony Nicholls" userId="2bf163a3-04b2-4569-9f41-5963ace2b9f7" providerId="ADAL" clId="{5FEC1AB5-A7BE-49FB-B544-8F64D9EC336F}" dt="2022-04-04T17:18:00.290" v="1637" actId="20577"/>
          <ac:spMkLst>
            <pc:docMk/>
            <pc:sldMk cId="3730817526" sldId="291"/>
            <ac:spMk id="3" creationId="{938C346C-7712-4AB0-AC23-A38B35F3315A}"/>
          </ac:spMkLst>
        </pc:spChg>
      </pc:sldChg>
      <pc:sldChg chg="modSp mod">
        <pc:chgData name="Tony Nicholls" userId="2bf163a3-04b2-4569-9f41-5963ace2b9f7" providerId="ADAL" clId="{5FEC1AB5-A7BE-49FB-B544-8F64D9EC336F}" dt="2022-05-19T18:42:47.315" v="1693" actId="20577"/>
        <pc:sldMkLst>
          <pc:docMk/>
          <pc:sldMk cId="1440972668" sldId="299"/>
        </pc:sldMkLst>
        <pc:spChg chg="mod">
          <ac:chgData name="Tony Nicholls" userId="2bf163a3-04b2-4569-9f41-5963ace2b9f7" providerId="ADAL" clId="{5FEC1AB5-A7BE-49FB-B544-8F64D9EC336F}" dt="2022-05-19T18:42:47.315" v="1693" actId="20577"/>
          <ac:spMkLst>
            <pc:docMk/>
            <pc:sldMk cId="1440972668" sldId="299"/>
            <ac:spMk id="3" creationId="{5D6E0A0E-ED1D-4CB1-9397-901E26F2274F}"/>
          </ac:spMkLst>
        </pc:spChg>
      </pc:sldChg>
    </pc:docChg>
  </pc:docChgLst>
  <pc:docChgLst>
    <pc:chgData name="Tony Nicholls" userId="2bf163a3-04b2-4569-9f41-5963ace2b9f7" providerId="ADAL" clId="{708CAA97-934E-4633-8563-C4C6971552E4}"/>
    <pc:docChg chg="undo custSel addSld delSld modSld">
      <pc:chgData name="Tony Nicholls" userId="2bf163a3-04b2-4569-9f41-5963ace2b9f7" providerId="ADAL" clId="{708CAA97-934E-4633-8563-C4C6971552E4}" dt="2022-01-31T14:57:14.484" v="3576" actId="20577"/>
      <pc:docMkLst>
        <pc:docMk/>
      </pc:docMkLst>
      <pc:sldChg chg="modSp mod">
        <pc:chgData name="Tony Nicholls" userId="2bf163a3-04b2-4569-9f41-5963ace2b9f7" providerId="ADAL" clId="{708CAA97-934E-4633-8563-C4C6971552E4}" dt="2022-01-31T14:57:14.484" v="3576" actId="20577"/>
        <pc:sldMkLst>
          <pc:docMk/>
          <pc:sldMk cId="106904919" sldId="261"/>
        </pc:sldMkLst>
        <pc:spChg chg="mod">
          <ac:chgData name="Tony Nicholls" userId="2bf163a3-04b2-4569-9f41-5963ace2b9f7" providerId="ADAL" clId="{708CAA97-934E-4633-8563-C4C6971552E4}" dt="2022-01-31T14:57:14.484" v="3576" actId="20577"/>
          <ac:spMkLst>
            <pc:docMk/>
            <pc:sldMk cId="106904919" sldId="261"/>
            <ac:spMk id="2" creationId="{00000000-0000-0000-0000-000000000000}"/>
          </ac:spMkLst>
        </pc:spChg>
        <pc:spChg chg="mod">
          <ac:chgData name="Tony Nicholls" userId="2bf163a3-04b2-4569-9f41-5963ace2b9f7" providerId="ADAL" clId="{708CAA97-934E-4633-8563-C4C6971552E4}" dt="2022-01-21T18:16:09.055" v="20" actId="20577"/>
          <ac:spMkLst>
            <pc:docMk/>
            <pc:sldMk cId="106904919" sldId="261"/>
            <ac:spMk id="3" creationId="{00000000-0000-0000-0000-000000000000}"/>
          </ac:spMkLst>
        </pc:spChg>
      </pc:sldChg>
    </pc:docChg>
  </pc:docChgLst>
  <pc:docChgLst>
    <pc:chgData name="Tony Nicholls" userId="2bf163a3-04b2-4569-9f41-5963ace2b9f7" providerId="ADAL" clId="{482314B5-9CF8-4790-B909-65456146DEC4}"/>
    <pc:docChg chg="custSel addSld modSld sldOrd">
      <pc:chgData name="Tony Nicholls" userId="2bf163a3-04b2-4569-9f41-5963ace2b9f7" providerId="ADAL" clId="{482314B5-9CF8-4790-B909-65456146DEC4}" dt="2022-05-27T17:25:17.187" v="2150" actId="20577"/>
      <pc:docMkLst>
        <pc:docMk/>
      </pc:docMkLst>
      <pc:sldChg chg="modSp mod">
        <pc:chgData name="Tony Nicholls" userId="2bf163a3-04b2-4569-9f41-5963ace2b9f7" providerId="ADAL" clId="{482314B5-9CF8-4790-B909-65456146DEC4}" dt="2022-05-27T14:18:13.517" v="23" actId="14100"/>
        <pc:sldMkLst>
          <pc:docMk/>
          <pc:sldMk cId="106904919" sldId="261"/>
        </pc:sldMkLst>
        <pc:spChg chg="mod">
          <ac:chgData name="Tony Nicholls" userId="2bf163a3-04b2-4569-9f41-5963ace2b9f7" providerId="ADAL" clId="{482314B5-9CF8-4790-B909-65456146DEC4}" dt="2022-05-27T14:18:13.517" v="23" actId="14100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482314B5-9CF8-4790-B909-65456146DEC4}" dt="2022-05-27T17:21:40.444" v="2075" actId="20577"/>
        <pc:sldMkLst>
          <pc:docMk/>
          <pc:sldMk cId="2810015352" sldId="272"/>
        </pc:sldMkLst>
        <pc:spChg chg="mod">
          <ac:chgData name="Tony Nicholls" userId="2bf163a3-04b2-4569-9f41-5963ace2b9f7" providerId="ADAL" clId="{482314B5-9CF8-4790-B909-65456146DEC4}" dt="2022-05-27T17:21:40.444" v="2075" actId="20577"/>
          <ac:spMkLst>
            <pc:docMk/>
            <pc:sldMk cId="2810015352" sldId="272"/>
            <ac:spMk id="3" creationId="{131CCE6D-8B61-4523-809B-F3DE0835C302}"/>
          </ac:spMkLst>
        </pc:spChg>
      </pc:sldChg>
      <pc:sldChg chg="addSp delSp modSp mod modClrScheme chgLayout">
        <pc:chgData name="Tony Nicholls" userId="2bf163a3-04b2-4569-9f41-5963ace2b9f7" providerId="ADAL" clId="{482314B5-9CF8-4790-B909-65456146DEC4}" dt="2022-05-27T15:09:16.112" v="947" actId="20577"/>
        <pc:sldMkLst>
          <pc:docMk/>
          <pc:sldMk cId="1668031885" sldId="287"/>
        </pc:sldMkLst>
        <pc:spChg chg="mod ord">
          <ac:chgData name="Tony Nicholls" userId="2bf163a3-04b2-4569-9f41-5963ace2b9f7" providerId="ADAL" clId="{482314B5-9CF8-4790-B909-65456146DEC4}" dt="2022-05-27T15:04:00.059" v="816" actId="20577"/>
          <ac:spMkLst>
            <pc:docMk/>
            <pc:sldMk cId="1668031885" sldId="287"/>
            <ac:spMk id="2" creationId="{17FCE26F-5F1B-4C4E-9E1A-F73949F697D0}"/>
          </ac:spMkLst>
        </pc:spChg>
        <pc:spChg chg="del mod ord">
          <ac:chgData name="Tony Nicholls" userId="2bf163a3-04b2-4569-9f41-5963ace2b9f7" providerId="ADAL" clId="{482314B5-9CF8-4790-B909-65456146DEC4}" dt="2022-05-27T15:02:05.441" v="801" actId="700"/>
          <ac:spMkLst>
            <pc:docMk/>
            <pc:sldMk cId="1668031885" sldId="287"/>
            <ac:spMk id="3" creationId="{873B22DC-393C-427C-A4D4-02D1986479C1}"/>
          </ac:spMkLst>
        </pc:spChg>
        <pc:spChg chg="add del mod ord">
          <ac:chgData name="Tony Nicholls" userId="2bf163a3-04b2-4569-9f41-5963ace2b9f7" providerId="ADAL" clId="{482314B5-9CF8-4790-B909-65456146DEC4}" dt="2022-05-27T15:02:28.323" v="802" actId="931"/>
          <ac:spMkLst>
            <pc:docMk/>
            <pc:sldMk cId="1668031885" sldId="287"/>
            <ac:spMk id="4" creationId="{4130C7B3-00BD-4610-A3C1-B2C3081232E8}"/>
          </ac:spMkLst>
        </pc:spChg>
        <pc:spChg chg="add mod ord">
          <ac:chgData name="Tony Nicholls" userId="2bf163a3-04b2-4569-9f41-5963ace2b9f7" providerId="ADAL" clId="{482314B5-9CF8-4790-B909-65456146DEC4}" dt="2022-05-27T15:09:16.112" v="947" actId="20577"/>
          <ac:spMkLst>
            <pc:docMk/>
            <pc:sldMk cId="1668031885" sldId="287"/>
            <ac:spMk id="5" creationId="{44C6C174-EF59-4C00-B11C-59AD49FCBCA5}"/>
          </ac:spMkLst>
        </pc:spChg>
        <pc:spChg chg="add del mod">
          <ac:chgData name="Tony Nicholls" userId="2bf163a3-04b2-4569-9f41-5963ace2b9f7" providerId="ADAL" clId="{482314B5-9CF8-4790-B909-65456146DEC4}" dt="2022-05-27T15:03:33.911" v="806" actId="931"/>
          <ac:spMkLst>
            <pc:docMk/>
            <pc:sldMk cId="1668031885" sldId="287"/>
            <ac:spMk id="9" creationId="{D9906261-B2ED-4E0F-8BB0-B73862CFFA78}"/>
          </ac:spMkLst>
        </pc:spChg>
        <pc:spChg chg="add del mod">
          <ac:chgData name="Tony Nicholls" userId="2bf163a3-04b2-4569-9f41-5963ace2b9f7" providerId="ADAL" clId="{482314B5-9CF8-4790-B909-65456146DEC4}" dt="2022-05-27T15:08:25.576" v="917" actId="931"/>
          <ac:spMkLst>
            <pc:docMk/>
            <pc:sldMk cId="1668031885" sldId="287"/>
            <ac:spMk id="13" creationId="{D87B3BD3-C79E-4F2F-8DAE-15ACC92B801F}"/>
          </ac:spMkLst>
        </pc:spChg>
        <pc:picChg chg="add del mod">
          <ac:chgData name="Tony Nicholls" userId="2bf163a3-04b2-4569-9f41-5963ace2b9f7" providerId="ADAL" clId="{482314B5-9CF8-4790-B909-65456146DEC4}" dt="2022-05-27T15:03:23.343" v="805" actId="478"/>
          <ac:picMkLst>
            <pc:docMk/>
            <pc:sldMk cId="1668031885" sldId="287"/>
            <ac:picMk id="7" creationId="{27BE8C5F-E6DD-4C88-B805-C6C7EF619AE9}"/>
          </ac:picMkLst>
        </pc:picChg>
        <pc:picChg chg="add del mod">
          <ac:chgData name="Tony Nicholls" userId="2bf163a3-04b2-4569-9f41-5963ace2b9f7" providerId="ADAL" clId="{482314B5-9CF8-4790-B909-65456146DEC4}" dt="2022-05-27T15:08:16.212" v="916" actId="478"/>
          <ac:picMkLst>
            <pc:docMk/>
            <pc:sldMk cId="1668031885" sldId="287"/>
            <ac:picMk id="11" creationId="{FE0D1A2A-DA30-4C68-BE58-EC8C21275384}"/>
          </ac:picMkLst>
        </pc:picChg>
        <pc:picChg chg="add mod">
          <ac:chgData name="Tony Nicholls" userId="2bf163a3-04b2-4569-9f41-5963ace2b9f7" providerId="ADAL" clId="{482314B5-9CF8-4790-B909-65456146DEC4}" dt="2022-05-27T15:08:33.789" v="919" actId="14100"/>
          <ac:picMkLst>
            <pc:docMk/>
            <pc:sldMk cId="1668031885" sldId="287"/>
            <ac:picMk id="15" creationId="{D92C3691-1F89-40EA-A38B-FD00CD79B51C}"/>
          </ac:picMkLst>
        </pc:picChg>
      </pc:sldChg>
      <pc:sldChg chg="modSp mod">
        <pc:chgData name="Tony Nicholls" userId="2bf163a3-04b2-4569-9f41-5963ace2b9f7" providerId="ADAL" clId="{482314B5-9CF8-4790-B909-65456146DEC4}" dt="2022-05-27T17:23:56.234" v="2086" actId="6549"/>
        <pc:sldMkLst>
          <pc:docMk/>
          <pc:sldMk cId="774045731" sldId="288"/>
        </pc:sldMkLst>
        <pc:spChg chg="mod">
          <ac:chgData name="Tony Nicholls" userId="2bf163a3-04b2-4569-9f41-5963ace2b9f7" providerId="ADAL" clId="{482314B5-9CF8-4790-B909-65456146DEC4}" dt="2022-05-27T17:23:56.234" v="2086" actId="6549"/>
          <ac:spMkLst>
            <pc:docMk/>
            <pc:sldMk cId="774045731" sldId="288"/>
            <ac:spMk id="2" creationId="{55CF8119-E8AD-4999-9D4B-C5262BC9E096}"/>
          </ac:spMkLst>
        </pc:spChg>
        <pc:spChg chg="mod">
          <ac:chgData name="Tony Nicholls" userId="2bf163a3-04b2-4569-9f41-5963ace2b9f7" providerId="ADAL" clId="{482314B5-9CF8-4790-B909-65456146DEC4}" dt="2022-05-27T15:10:30.655" v="957" actId="20577"/>
          <ac:spMkLst>
            <pc:docMk/>
            <pc:sldMk cId="774045731" sldId="288"/>
            <ac:spMk id="3" creationId="{FB90CA85-FA1D-4034-A72F-AA3B81734626}"/>
          </ac:spMkLst>
        </pc:spChg>
      </pc:sldChg>
      <pc:sldChg chg="modSp mod">
        <pc:chgData name="Tony Nicholls" userId="2bf163a3-04b2-4569-9f41-5963ace2b9f7" providerId="ADAL" clId="{482314B5-9CF8-4790-B909-65456146DEC4}" dt="2022-05-27T15:23:53.918" v="1393" actId="6549"/>
        <pc:sldMkLst>
          <pc:docMk/>
          <pc:sldMk cId="2292153038" sldId="290"/>
        </pc:sldMkLst>
        <pc:spChg chg="mod">
          <ac:chgData name="Tony Nicholls" userId="2bf163a3-04b2-4569-9f41-5963ace2b9f7" providerId="ADAL" clId="{482314B5-9CF8-4790-B909-65456146DEC4}" dt="2022-05-27T15:11:53.557" v="996" actId="20577"/>
          <ac:spMkLst>
            <pc:docMk/>
            <pc:sldMk cId="2292153038" sldId="290"/>
            <ac:spMk id="2" creationId="{8F29233E-23B4-4F1F-ACCB-BD12CA304FCF}"/>
          </ac:spMkLst>
        </pc:spChg>
        <pc:spChg chg="mod">
          <ac:chgData name="Tony Nicholls" userId="2bf163a3-04b2-4569-9f41-5963ace2b9f7" providerId="ADAL" clId="{482314B5-9CF8-4790-B909-65456146DEC4}" dt="2022-05-27T15:23:53.918" v="1393" actId="6549"/>
          <ac:spMkLst>
            <pc:docMk/>
            <pc:sldMk cId="2292153038" sldId="290"/>
            <ac:spMk id="3" creationId="{5D6E0A0E-ED1D-4CB1-9397-901E26F2274F}"/>
          </ac:spMkLst>
        </pc:spChg>
      </pc:sldChg>
      <pc:sldChg chg="modSp mod">
        <pc:chgData name="Tony Nicholls" userId="2bf163a3-04b2-4569-9f41-5963ace2b9f7" providerId="ADAL" clId="{482314B5-9CF8-4790-B909-65456146DEC4}" dt="2022-05-27T17:25:08.237" v="2144"/>
        <pc:sldMkLst>
          <pc:docMk/>
          <pc:sldMk cId="3730817526" sldId="291"/>
        </pc:sldMkLst>
        <pc:spChg chg="mod">
          <ac:chgData name="Tony Nicholls" userId="2bf163a3-04b2-4569-9f41-5963ace2b9f7" providerId="ADAL" clId="{482314B5-9CF8-4790-B909-65456146DEC4}" dt="2022-05-27T17:25:08.237" v="2144"/>
          <ac:spMkLst>
            <pc:docMk/>
            <pc:sldMk cId="3730817526" sldId="291"/>
            <ac:spMk id="2" creationId="{94A9491C-ADBB-4D4A-9CE4-888E029CD733}"/>
          </ac:spMkLst>
        </pc:spChg>
      </pc:sldChg>
      <pc:sldChg chg="modSp mod">
        <pc:chgData name="Tony Nicholls" userId="2bf163a3-04b2-4569-9f41-5963ace2b9f7" providerId="ADAL" clId="{482314B5-9CF8-4790-B909-65456146DEC4}" dt="2022-05-27T17:25:17.187" v="2150" actId="20577"/>
        <pc:sldMkLst>
          <pc:docMk/>
          <pc:sldMk cId="3939688808" sldId="298"/>
        </pc:sldMkLst>
        <pc:spChg chg="mod">
          <ac:chgData name="Tony Nicholls" userId="2bf163a3-04b2-4569-9f41-5963ace2b9f7" providerId="ADAL" clId="{482314B5-9CF8-4790-B909-65456146DEC4}" dt="2022-05-27T17:25:17.187" v="2150" actId="20577"/>
          <ac:spMkLst>
            <pc:docMk/>
            <pc:sldMk cId="3939688808" sldId="298"/>
            <ac:spMk id="2" creationId="{94A9491C-ADBB-4D4A-9CE4-888E029CD733}"/>
          </ac:spMkLst>
        </pc:spChg>
      </pc:sldChg>
      <pc:sldChg chg="modSp mod">
        <pc:chgData name="Tony Nicholls" userId="2bf163a3-04b2-4569-9f41-5963ace2b9f7" providerId="ADAL" clId="{482314B5-9CF8-4790-B909-65456146DEC4}" dt="2022-05-27T17:02:28.445" v="1796" actId="20577"/>
        <pc:sldMkLst>
          <pc:docMk/>
          <pc:sldMk cId="1440972668" sldId="299"/>
        </pc:sldMkLst>
        <pc:spChg chg="mod">
          <ac:chgData name="Tony Nicholls" userId="2bf163a3-04b2-4569-9f41-5963ace2b9f7" providerId="ADAL" clId="{482314B5-9CF8-4790-B909-65456146DEC4}" dt="2022-05-27T17:02:28.445" v="1796" actId="20577"/>
          <ac:spMkLst>
            <pc:docMk/>
            <pc:sldMk cId="1440972668" sldId="299"/>
            <ac:spMk id="3" creationId="{5D6E0A0E-ED1D-4CB1-9397-901E26F2274F}"/>
          </ac:spMkLst>
        </pc:spChg>
      </pc:sldChg>
      <pc:sldChg chg="addSp delSp modSp add mod ord">
        <pc:chgData name="Tony Nicholls" userId="2bf163a3-04b2-4569-9f41-5963ace2b9f7" providerId="ADAL" clId="{482314B5-9CF8-4790-B909-65456146DEC4}" dt="2022-05-27T17:24:42.332" v="2143" actId="20577"/>
        <pc:sldMkLst>
          <pc:docMk/>
          <pc:sldMk cId="2483608774" sldId="300"/>
        </pc:sldMkLst>
        <pc:spChg chg="mod">
          <ac:chgData name="Tony Nicholls" userId="2bf163a3-04b2-4569-9f41-5963ace2b9f7" providerId="ADAL" clId="{482314B5-9CF8-4790-B909-65456146DEC4}" dt="2022-05-27T17:21:33.473" v="2068" actId="20577"/>
          <ac:spMkLst>
            <pc:docMk/>
            <pc:sldMk cId="2483608774" sldId="300"/>
            <ac:spMk id="2" creationId="{17FCE26F-5F1B-4C4E-9E1A-F73949F697D0}"/>
          </ac:spMkLst>
        </pc:spChg>
        <pc:spChg chg="add del mod">
          <ac:chgData name="Tony Nicholls" userId="2bf163a3-04b2-4569-9f41-5963ace2b9f7" providerId="ADAL" clId="{482314B5-9CF8-4790-B909-65456146DEC4}" dt="2022-05-27T17:17:57.243" v="1820" actId="931"/>
          <ac:spMkLst>
            <pc:docMk/>
            <pc:sldMk cId="2483608774" sldId="300"/>
            <ac:spMk id="4" creationId="{1470F160-50C6-494A-ACB6-1E4A1918140E}"/>
          </ac:spMkLst>
        </pc:spChg>
        <pc:spChg chg="mod">
          <ac:chgData name="Tony Nicholls" userId="2bf163a3-04b2-4569-9f41-5963ace2b9f7" providerId="ADAL" clId="{482314B5-9CF8-4790-B909-65456146DEC4}" dt="2022-05-27T17:24:42.332" v="2143" actId="20577"/>
          <ac:spMkLst>
            <pc:docMk/>
            <pc:sldMk cId="2483608774" sldId="300"/>
            <ac:spMk id="5" creationId="{44C6C174-EF59-4C00-B11C-59AD49FCBCA5}"/>
          </ac:spMkLst>
        </pc:spChg>
        <pc:picChg chg="add mod">
          <ac:chgData name="Tony Nicholls" userId="2bf163a3-04b2-4569-9f41-5963ace2b9f7" providerId="ADAL" clId="{482314B5-9CF8-4790-B909-65456146DEC4}" dt="2022-05-27T17:17:57.243" v="1820" actId="931"/>
          <ac:picMkLst>
            <pc:docMk/>
            <pc:sldMk cId="2483608774" sldId="300"/>
            <ac:picMk id="7" creationId="{DE3E9DC9-27F5-4231-80BC-E8F5EFB8DE24}"/>
          </ac:picMkLst>
        </pc:picChg>
        <pc:picChg chg="del">
          <ac:chgData name="Tony Nicholls" userId="2bf163a3-04b2-4569-9f41-5963ace2b9f7" providerId="ADAL" clId="{482314B5-9CF8-4790-B909-65456146DEC4}" dt="2022-05-27T17:17:42.424" v="1819" actId="478"/>
          <ac:picMkLst>
            <pc:docMk/>
            <pc:sldMk cId="2483608774" sldId="300"/>
            <ac:picMk id="15" creationId="{D92C3691-1F89-40EA-A38B-FD00CD79B51C}"/>
          </ac:picMkLst>
        </pc:picChg>
      </pc:sldChg>
    </pc:docChg>
  </pc:docChgLst>
  <pc:docChgLst>
    <pc:chgData name="Tony Nicholls" userId="2bf163a3-04b2-4569-9f41-5963ace2b9f7" providerId="ADAL" clId="{9092F073-577F-41D1-94F9-28459368F918}"/>
    <pc:docChg chg="custSel addSld delSld modSld">
      <pc:chgData name="Tony Nicholls" userId="2bf163a3-04b2-4569-9f41-5963ace2b9f7" providerId="ADAL" clId="{9092F073-577F-41D1-94F9-28459368F918}" dt="2022-01-31T17:19:18.920" v="1225" actId="108"/>
      <pc:docMkLst>
        <pc:docMk/>
      </pc:docMkLst>
      <pc:sldChg chg="modSp mod">
        <pc:chgData name="Tony Nicholls" userId="2bf163a3-04b2-4569-9f41-5963ace2b9f7" providerId="ADAL" clId="{9092F073-577F-41D1-94F9-28459368F918}" dt="2022-01-31T15:00:17.395" v="14" actId="20577"/>
        <pc:sldMkLst>
          <pc:docMk/>
          <pc:sldMk cId="106904919" sldId="261"/>
        </pc:sldMkLst>
        <pc:spChg chg="mod">
          <ac:chgData name="Tony Nicholls" userId="2bf163a3-04b2-4569-9f41-5963ace2b9f7" providerId="ADAL" clId="{9092F073-577F-41D1-94F9-28459368F918}" dt="2022-01-31T15:00:17.395" v="14" actId="20577"/>
          <ac:spMkLst>
            <pc:docMk/>
            <pc:sldMk cId="106904919" sldId="261"/>
            <ac:spMk id="2" creationId="{00000000-0000-0000-0000-000000000000}"/>
          </ac:spMkLst>
        </pc:spChg>
      </pc:sldChg>
      <pc:sldChg chg="modSp mod">
        <pc:chgData name="Tony Nicholls" userId="2bf163a3-04b2-4569-9f41-5963ace2b9f7" providerId="ADAL" clId="{9092F073-577F-41D1-94F9-28459368F918}" dt="2022-01-31T17:19:18.920" v="1225" actId="108"/>
        <pc:sldMkLst>
          <pc:docMk/>
          <pc:sldMk cId="2810015352" sldId="272"/>
        </pc:sldMkLst>
        <pc:spChg chg="mod">
          <ac:chgData name="Tony Nicholls" userId="2bf163a3-04b2-4569-9f41-5963ace2b9f7" providerId="ADAL" clId="{9092F073-577F-41D1-94F9-28459368F918}" dt="2022-01-31T17:19:18.920" v="1225" actId="108"/>
          <ac:spMkLst>
            <pc:docMk/>
            <pc:sldMk cId="2810015352" sldId="272"/>
            <ac:spMk id="3" creationId="{131CCE6D-8B61-4523-809B-F3DE0835C302}"/>
          </ac:spMkLst>
        </pc:spChg>
      </pc:sldChg>
      <pc:sldChg chg="modSp mod">
        <pc:chgData name="Tony Nicholls" userId="2bf163a3-04b2-4569-9f41-5963ace2b9f7" providerId="ADAL" clId="{9092F073-577F-41D1-94F9-28459368F918}" dt="2022-01-31T15:05:56.829" v="195" actId="108"/>
        <pc:sldMkLst>
          <pc:docMk/>
          <pc:sldMk cId="1668031885" sldId="287"/>
        </pc:sldMkLst>
        <pc:spChg chg="mod">
          <ac:chgData name="Tony Nicholls" userId="2bf163a3-04b2-4569-9f41-5963ace2b9f7" providerId="ADAL" clId="{9092F073-577F-41D1-94F9-28459368F918}" dt="2022-01-31T15:01:29.610" v="48" actId="20577"/>
          <ac:spMkLst>
            <pc:docMk/>
            <pc:sldMk cId="1668031885" sldId="287"/>
            <ac:spMk id="2" creationId="{17FCE26F-5F1B-4C4E-9E1A-F73949F697D0}"/>
          </ac:spMkLst>
        </pc:spChg>
        <pc:spChg chg="mod">
          <ac:chgData name="Tony Nicholls" userId="2bf163a3-04b2-4569-9f41-5963ace2b9f7" providerId="ADAL" clId="{9092F073-577F-41D1-94F9-28459368F918}" dt="2022-01-31T15:05:56.829" v="195" actId="108"/>
          <ac:spMkLst>
            <pc:docMk/>
            <pc:sldMk cId="1668031885" sldId="287"/>
            <ac:spMk id="3" creationId="{873B22DC-393C-427C-A4D4-02D1986479C1}"/>
          </ac:spMkLst>
        </pc:spChg>
      </pc:sldChg>
      <pc:sldChg chg="modSp mod">
        <pc:chgData name="Tony Nicholls" userId="2bf163a3-04b2-4569-9f41-5963ace2b9f7" providerId="ADAL" clId="{9092F073-577F-41D1-94F9-28459368F918}" dt="2022-01-31T15:02:28.741" v="102" actId="6549"/>
        <pc:sldMkLst>
          <pc:docMk/>
          <pc:sldMk cId="774045731" sldId="288"/>
        </pc:sldMkLst>
        <pc:spChg chg="mod">
          <ac:chgData name="Tony Nicholls" userId="2bf163a3-04b2-4569-9f41-5963ace2b9f7" providerId="ADAL" clId="{9092F073-577F-41D1-94F9-28459368F918}" dt="2022-01-31T15:02:28.741" v="102" actId="6549"/>
          <ac:spMkLst>
            <pc:docMk/>
            <pc:sldMk cId="774045731" sldId="288"/>
            <ac:spMk id="2" creationId="{55CF8119-E8AD-4999-9D4B-C5262BC9E096}"/>
          </ac:spMkLst>
        </pc:spChg>
        <pc:spChg chg="mod">
          <ac:chgData name="Tony Nicholls" userId="2bf163a3-04b2-4569-9f41-5963ace2b9f7" providerId="ADAL" clId="{9092F073-577F-41D1-94F9-28459368F918}" dt="2022-01-31T15:02:01.374" v="50" actId="27636"/>
          <ac:spMkLst>
            <pc:docMk/>
            <pc:sldMk cId="774045731" sldId="288"/>
            <ac:spMk id="3" creationId="{FB90CA85-FA1D-4034-A72F-AA3B81734626}"/>
          </ac:spMkLst>
        </pc:spChg>
      </pc:sldChg>
      <pc:sldChg chg="modSp mod">
        <pc:chgData name="Tony Nicholls" userId="2bf163a3-04b2-4569-9f41-5963ace2b9f7" providerId="ADAL" clId="{9092F073-577F-41D1-94F9-28459368F918}" dt="2022-01-31T15:03:24.691" v="137" actId="6549"/>
        <pc:sldMkLst>
          <pc:docMk/>
          <pc:sldMk cId="2292153038" sldId="290"/>
        </pc:sldMkLst>
        <pc:spChg chg="mod">
          <ac:chgData name="Tony Nicholls" userId="2bf163a3-04b2-4569-9f41-5963ace2b9f7" providerId="ADAL" clId="{9092F073-577F-41D1-94F9-28459368F918}" dt="2022-01-31T15:03:24.691" v="137" actId="6549"/>
          <ac:spMkLst>
            <pc:docMk/>
            <pc:sldMk cId="2292153038" sldId="290"/>
            <ac:spMk id="2" creationId="{8F29233E-23B4-4F1F-ACCB-BD12CA304FCF}"/>
          </ac:spMkLst>
        </pc:spChg>
        <pc:spChg chg="mod">
          <ac:chgData name="Tony Nicholls" userId="2bf163a3-04b2-4569-9f41-5963ace2b9f7" providerId="ADAL" clId="{9092F073-577F-41D1-94F9-28459368F918}" dt="2022-01-31T15:03:13.390" v="104"/>
          <ac:spMkLst>
            <pc:docMk/>
            <pc:sldMk cId="2292153038" sldId="290"/>
            <ac:spMk id="3" creationId="{5D6E0A0E-ED1D-4CB1-9397-901E26F2274F}"/>
          </ac:spMkLst>
        </pc:spChg>
      </pc:sldChg>
      <pc:sldChg chg="modSp mod">
        <pc:chgData name="Tony Nicholls" userId="2bf163a3-04b2-4569-9f41-5963ace2b9f7" providerId="ADAL" clId="{9092F073-577F-41D1-94F9-28459368F918}" dt="2022-01-31T15:21:32.135" v="775" actId="20577"/>
        <pc:sldMkLst>
          <pc:docMk/>
          <pc:sldMk cId="3730817526" sldId="291"/>
        </pc:sldMkLst>
        <pc:spChg chg="mod">
          <ac:chgData name="Tony Nicholls" userId="2bf163a3-04b2-4569-9f41-5963ace2b9f7" providerId="ADAL" clId="{9092F073-577F-41D1-94F9-28459368F918}" dt="2022-01-31T15:04:51.376" v="188" actId="20577"/>
          <ac:spMkLst>
            <pc:docMk/>
            <pc:sldMk cId="3730817526" sldId="291"/>
            <ac:spMk id="2" creationId="{94A9491C-ADBB-4D4A-9CE4-888E029CD733}"/>
          </ac:spMkLst>
        </pc:spChg>
        <pc:spChg chg="mod">
          <ac:chgData name="Tony Nicholls" userId="2bf163a3-04b2-4569-9f41-5963ace2b9f7" providerId="ADAL" clId="{9092F073-577F-41D1-94F9-28459368F918}" dt="2022-01-31T15:21:32.135" v="775" actId="20577"/>
          <ac:spMkLst>
            <pc:docMk/>
            <pc:sldMk cId="3730817526" sldId="291"/>
            <ac:spMk id="3" creationId="{938C346C-7712-4AB0-AC23-A38B35F331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3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9" y="1693332"/>
            <a:ext cx="7061546" cy="3062515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3836609" y="4911965"/>
            <a:ext cx="705999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638" y="5755059"/>
            <a:ext cx="4262362" cy="110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5/27/2022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2"/>
            </a:gs>
            <a:gs pos="97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5/27/2022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5/27/2022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5/27/2022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5/27/2022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2" name="Picture 61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1" name="Picture 60" descr="Untitled-6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0"/>
                    </a14:imgEffect>
                    <a14:imgEffect>
                      <a14:colorTemperature colorTemp="6874"/>
                    </a14:imgEffect>
                    <a14:imgEffect>
                      <a14:saturation sat="21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51094" y="6193730"/>
            <a:ext cx="1425500" cy="3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12866" y="6289678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54047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547" y="6230154"/>
            <a:ext cx="1422853" cy="34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3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4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608" y="1693332"/>
            <a:ext cx="7357085" cy="3062515"/>
          </a:xfrm>
        </p:spPr>
        <p:txBody>
          <a:bodyPr/>
          <a:lstStyle/>
          <a:p>
            <a:r>
              <a:rPr lang="en-US" dirty="0"/>
              <a:t>Asynchronous Messaging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609" y="5050354"/>
            <a:ext cx="7061545" cy="6041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Enterprise Architecture – Data Architecture, with examples </a:t>
            </a:r>
          </a:p>
          <a:p>
            <a:r>
              <a:rPr lang="en-US" dirty="0"/>
              <a:t>using MS .NET Blazor, Azure and GreatIdeaz trellispark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CD31-941A-4DF5-BDFB-C20D1765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CCE6D-8B61-4523-809B-F3DE0835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asynchronous messaging?</a:t>
            </a:r>
          </a:p>
          <a:p>
            <a:r>
              <a:rPr lang="en-US" sz="2400" dirty="0"/>
              <a:t>What are some example technologies?</a:t>
            </a:r>
          </a:p>
          <a:p>
            <a:r>
              <a:rPr lang="en-US" sz="2400" dirty="0"/>
              <a:t>Common issues in implementation?</a:t>
            </a:r>
          </a:p>
          <a:p>
            <a:r>
              <a:rPr lang="en-US" sz="2400" dirty="0"/>
              <a:t>Optimal messaging architecture?</a:t>
            </a:r>
          </a:p>
          <a:p>
            <a:r>
              <a:rPr lang="en-US" sz="2400" dirty="0"/>
              <a:t>DEMO – Outbound messaging</a:t>
            </a:r>
          </a:p>
          <a:p>
            <a:r>
              <a:rPr lang="en-US" sz="2400" dirty="0"/>
              <a:t>DEMO – Inbound messaging</a:t>
            </a:r>
          </a:p>
          <a:p>
            <a:r>
              <a:rPr lang="en-US" sz="2400" dirty="0"/>
              <a:t>Why use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81001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E26F-5F1B-4C4E-9E1A-F73949F6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asynchronous messaging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6C174-EF59-4C00-B11C-59AD49FCB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/>
              <a:t>Transfer of data between two actors using a buffering mechanism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D92C3691-1F89-40EA-A38B-FD00CD79B5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5470" y="257507"/>
            <a:ext cx="4181015" cy="6447646"/>
          </a:xfrm>
        </p:spPr>
      </p:pic>
    </p:spTree>
    <p:extLst>
      <p:ext uri="{BB962C8B-B14F-4D97-AF65-F5344CB8AC3E}">
        <p14:creationId xmlns:p14="http://schemas.microsoft.com/office/powerpoint/2010/main" val="16680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8119-E8AD-4999-9D4B-C5262BC9E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are some example technologies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CA85-FA1D-4034-A72F-AA3B8173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formats that you would be familiar with: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/>
              <a:t>SMS, Facebook, Twitter, LinkedIn, Instagram, etc.</a:t>
            </a:r>
          </a:p>
          <a:p>
            <a:r>
              <a:rPr lang="en-US" dirty="0"/>
              <a:t>More application workflow focused?</a:t>
            </a:r>
          </a:p>
          <a:p>
            <a:pPr lvl="1"/>
            <a:r>
              <a:rPr lang="en-US" dirty="0"/>
              <a:t>(s)FTP and shared file storage</a:t>
            </a:r>
          </a:p>
          <a:p>
            <a:pPr lvl="1"/>
            <a:r>
              <a:rPr lang="en-US" dirty="0"/>
              <a:t>Message Queues (Azure, AWS, GCP)</a:t>
            </a:r>
          </a:p>
          <a:p>
            <a:pPr lvl="1"/>
            <a:r>
              <a:rPr lang="en-US" dirty="0"/>
              <a:t>(Enterprise) Service Bus (Queues and Topics)</a:t>
            </a:r>
          </a:p>
          <a:p>
            <a:pPr lvl="1"/>
            <a:r>
              <a:rPr lang="en-US" dirty="0"/>
              <a:t>Custom built solutions</a:t>
            </a:r>
          </a:p>
        </p:txBody>
      </p:sp>
    </p:spTree>
    <p:extLst>
      <p:ext uri="{BB962C8B-B14F-4D97-AF65-F5344CB8AC3E}">
        <p14:creationId xmlns:p14="http://schemas.microsoft.com/office/powerpoint/2010/main" val="77404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233E-23B4-4F1F-ACCB-BD12CA30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Common issues with implementation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0A0E-ED1D-4CB1-9397-901E26F2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Every instance is hard coded against its corresponding service</a:t>
            </a:r>
          </a:p>
          <a:p>
            <a:pPr lvl="1"/>
            <a:r>
              <a:rPr lang="en-CA" dirty="0"/>
              <a:t>Not maximizing code reuse</a:t>
            </a:r>
          </a:p>
          <a:p>
            <a:pPr lvl="1"/>
            <a:r>
              <a:rPr lang="en-CA" dirty="0"/>
              <a:t>Non-standard implementation and library</a:t>
            </a:r>
          </a:p>
          <a:p>
            <a:pPr lvl="1"/>
            <a:r>
              <a:rPr lang="en-CA" dirty="0"/>
              <a:t>Sharing connection and secret information</a:t>
            </a:r>
          </a:p>
          <a:p>
            <a:pPr lvl="1"/>
            <a:r>
              <a:rPr lang="en-CA" dirty="0"/>
              <a:t>Synchronous connection to target service</a:t>
            </a:r>
          </a:p>
          <a:p>
            <a:r>
              <a:rPr lang="en-CA" dirty="0"/>
              <a:t>Typically not implementing common patterns</a:t>
            </a:r>
          </a:p>
          <a:p>
            <a:pPr lvl="1"/>
            <a:r>
              <a:rPr lang="en-CA" dirty="0"/>
              <a:t>Internal asynchronous buffering</a:t>
            </a:r>
          </a:p>
          <a:p>
            <a:pPr lvl="1"/>
            <a:r>
              <a:rPr lang="en-CA" dirty="0"/>
              <a:t>Auto retry on failure</a:t>
            </a:r>
          </a:p>
          <a:p>
            <a:pPr lvl="1"/>
            <a:r>
              <a:rPr lang="en-CA" dirty="0"/>
              <a:t>Circuit breaker</a:t>
            </a:r>
          </a:p>
          <a:p>
            <a:pPr lvl="1"/>
            <a:r>
              <a:rPr lang="en-CA" dirty="0"/>
              <a:t>Etc.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21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E26F-5F1B-4C4E-9E1A-F73949F6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Optimal messaging architecture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6C174-EF59-4C00-B11C-59AD49FCB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Synchronous send/read to local message buffer</a:t>
            </a:r>
          </a:p>
          <a:p>
            <a:r>
              <a:rPr lang="en-CA" dirty="0"/>
              <a:t>Asynchronous send/read to remote third party transport service</a:t>
            </a:r>
          </a:p>
          <a:p>
            <a:r>
              <a:rPr lang="en-CA" dirty="0"/>
              <a:t>Messaging service provides a central focus of control and standardisation</a:t>
            </a:r>
          </a:p>
          <a:p>
            <a:r>
              <a:rPr lang="en-CA" dirty="0"/>
              <a:t>Should be able to transport data over any protocol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3E9DC9-27F5-4231-80BC-E8F5EFB8D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647" y="571500"/>
            <a:ext cx="2292793" cy="5715000"/>
          </a:xfrm>
        </p:spPr>
      </p:pic>
    </p:spTree>
    <p:extLst>
      <p:ext uri="{BB962C8B-B14F-4D97-AF65-F5344CB8AC3E}">
        <p14:creationId xmlns:p14="http://schemas.microsoft.com/office/powerpoint/2010/main" val="248360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491C-ADBB-4D4A-9CE4-888E029C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DEMO - Outbound messaging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346C-7712-4AB0-AC23-A38B35F3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081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9491C-ADBB-4D4A-9CE4-888E029C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DEMO – Inbound messaging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346C-7712-4AB0-AC23-A38B35F3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6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233E-23B4-4F1F-ACCB-BD12CA30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use this approach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E0A0E-ED1D-4CB1-9397-901E26F22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You have to build a mechanism for asynchronous data transport</a:t>
            </a:r>
          </a:p>
          <a:p>
            <a:r>
              <a:rPr lang="en-CA" dirty="0"/>
              <a:t>This is a standard mechanism for all transport protocols</a:t>
            </a:r>
          </a:p>
          <a:p>
            <a:r>
              <a:rPr lang="en-CA" dirty="0"/>
              <a:t>Creates a central point of control</a:t>
            </a:r>
          </a:p>
          <a:p>
            <a:r>
              <a:rPr lang="en-CA" dirty="0"/>
              <a:t>Consolidates connection and secret information</a:t>
            </a:r>
          </a:p>
          <a:p>
            <a:r>
              <a:rPr lang="en-CA" dirty="0"/>
              <a:t>Can be easily extended to include sophisticated messaging patterns</a:t>
            </a:r>
          </a:p>
          <a:p>
            <a:r>
              <a:rPr lang="en-CA" dirty="0"/>
              <a:t>Ensures that messaging is buffered so that user experience and workflow are not delayed</a:t>
            </a:r>
          </a:p>
        </p:txBody>
      </p:sp>
    </p:spTree>
    <p:extLst>
      <p:ext uri="{BB962C8B-B14F-4D97-AF65-F5344CB8AC3E}">
        <p14:creationId xmlns:p14="http://schemas.microsoft.com/office/powerpoint/2010/main" val="14409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Great Ideaz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034EA1"/>
      </a:accent1>
      <a:accent2>
        <a:srgbClr val="50B748"/>
      </a:accent2>
      <a:accent3>
        <a:srgbClr val="959795"/>
      </a:accent3>
      <a:accent4>
        <a:srgbClr val="FF0000"/>
      </a:accent4>
      <a:accent5>
        <a:srgbClr val="E9EAE9"/>
      </a:accent5>
      <a:accent6>
        <a:srgbClr val="A0D89C"/>
      </a:accent6>
      <a:hlink>
        <a:srgbClr val="034EA1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at Ideaz PowerPoint Template - 20160329" id="{67286E25-2935-4CFA-94BE-E987C65E61A8}" vid="{601DE12C-B5C3-4FCC-8B10-5D054AAD0B26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baa8968-7af4-4138-b804-c898d6c7a44d" xsi:nil="true"/>
    <lcf76f155ced4ddcb4097134ff3c332f xmlns="10037884-5e6e-4e9f-8183-989ef391f68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B393563EDACF418B89D448AAD7E933" ma:contentTypeVersion="15" ma:contentTypeDescription="Create a new document." ma:contentTypeScope="" ma:versionID="dbe82b19df786e2ad4c0f11260243215">
  <xsd:schema xmlns:xsd="http://www.w3.org/2001/XMLSchema" xmlns:xs="http://www.w3.org/2001/XMLSchema" xmlns:p="http://schemas.microsoft.com/office/2006/metadata/properties" xmlns:ns2="10037884-5e6e-4e9f-8183-989ef391f68f" xmlns:ns3="5baa8968-7af4-4138-b804-c898d6c7a44d" targetNamespace="http://schemas.microsoft.com/office/2006/metadata/properties" ma:root="true" ma:fieldsID="82d2a753b85dd4c89c6f04d33ba3e94e" ns2:_="" ns3:_="">
    <xsd:import namespace="10037884-5e6e-4e9f-8183-989ef391f68f"/>
    <xsd:import namespace="5baa8968-7af4-4138-b804-c898d6c7a4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37884-5e6e-4e9f-8183-989ef391f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1dcd726-20ab-499e-9d09-c8c0a4ad4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aa8968-7af4-4138-b804-c898d6c7a4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5010ea9-27e7-4985-96af-282e70546ebf}" ma:internalName="TaxCatchAll" ma:showField="CatchAllData" ma:web="5baa8968-7af4-4138-b804-c898d6c7a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6DA97-BFCD-46D4-9A10-12BFA814DBF0}">
  <ds:schemaRefs>
    <ds:schemaRef ds:uri="http://schemas.microsoft.com/office/2006/metadata/properties"/>
    <ds:schemaRef ds:uri="http://www.w3.org/XML/1998/namespace"/>
    <ds:schemaRef ds:uri="10037884-5e6e-4e9f-8183-989ef391f68f"/>
    <ds:schemaRef ds:uri="http://purl.org/dc/terms/"/>
    <ds:schemaRef ds:uri="http://schemas.microsoft.com/office/infopath/2007/PartnerControls"/>
    <ds:schemaRef ds:uri="5baa8968-7af4-4138-b804-c898d6c7a44d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6C11775-3976-4C48-9345-4C0FEB083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37884-5e6e-4e9f-8183-989ef391f68f"/>
    <ds:schemaRef ds:uri="5baa8968-7af4-4138-b804-c898d6c7a4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F2AB63-DA42-4AC3-9B25-B8C38C26E4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Great Ideaz PowerPoint Template - 20160329</Template>
  <TotalTime>10553</TotalTime>
  <Words>289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Diamond Grid 16x9</vt:lpstr>
      <vt:lpstr>Asynchronous Messaging</vt:lpstr>
      <vt:lpstr>Overview</vt:lpstr>
      <vt:lpstr>What is asynchronous messaging?</vt:lpstr>
      <vt:lpstr>What are some example technologies?</vt:lpstr>
      <vt:lpstr>Common issues with implementation?</vt:lpstr>
      <vt:lpstr>Optimal messaging architecture?</vt:lpstr>
      <vt:lpstr>DEMO - Outbound messaging</vt:lpstr>
      <vt:lpstr>DEMO – Inbound messaging</vt:lpstr>
      <vt:lpstr>Why use this approach?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Tony Nicholls</dc:creator>
  <cp:keywords/>
  <cp:lastModifiedBy>Tony Nicholls</cp:lastModifiedBy>
  <cp:revision>8</cp:revision>
  <dcterms:created xsi:type="dcterms:W3CDTF">2022-01-11T15:31:34Z</dcterms:created>
  <dcterms:modified xsi:type="dcterms:W3CDTF">2022-05-27T17:25:26Z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0x01010043B393563EDACF418B89D448AAD7E933</vt:lpwstr>
  </property>
  <property fmtid="{D5CDD505-2E9C-101B-9397-08002B2CF9AE}" pid="4" name="MediaServiceImageTags">
    <vt:lpwstr/>
  </property>
</Properties>
</file>