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1" r:id="rId5"/>
    <p:sldId id="272" r:id="rId6"/>
    <p:sldId id="301" r:id="rId7"/>
    <p:sldId id="302" r:id="rId8"/>
    <p:sldId id="303" r:id="rId9"/>
    <p:sldId id="307" r:id="rId10"/>
    <p:sldId id="304" r:id="rId11"/>
    <p:sldId id="308" r:id="rId12"/>
    <p:sldId id="305" r:id="rId13"/>
    <p:sldId id="30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81F288-34F2-4ED4-BCE5-D6DAD934E36E}" v="1" dt="2022-01-20T18:28:07.449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94" d="100"/>
          <a:sy n="94" d="100"/>
        </p:scale>
        <p:origin x="63" y="36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y Nicholls" userId="2bf163a3-04b2-4569-9f41-5963ace2b9f7" providerId="ADAL" clId="{9C25DA43-94F1-4A66-8995-7402EE5F9FF3}"/>
    <pc:docChg chg="undo custSel addSld delSld modSld sldOrd">
      <pc:chgData name="Tony Nicholls" userId="2bf163a3-04b2-4569-9f41-5963ace2b9f7" providerId="ADAL" clId="{9C25DA43-94F1-4A66-8995-7402EE5F9FF3}" dt="2022-01-13T18:34:59.288" v="13041" actId="20577"/>
      <pc:docMkLst>
        <pc:docMk/>
      </pc:docMkLst>
      <pc:sldChg chg="modSp mod">
        <pc:chgData name="Tony Nicholls" userId="2bf163a3-04b2-4569-9f41-5963ace2b9f7" providerId="ADAL" clId="{9C25DA43-94F1-4A66-8995-7402EE5F9FF3}" dt="2022-01-13T18:34:59.288" v="13041" actId="20577"/>
        <pc:sldMkLst>
          <pc:docMk/>
          <pc:sldMk cId="2810015352" sldId="272"/>
        </pc:sldMkLst>
        <pc:spChg chg="mod">
          <ac:chgData name="Tony Nicholls" userId="2bf163a3-04b2-4569-9f41-5963ace2b9f7" providerId="ADAL" clId="{9C25DA43-94F1-4A66-8995-7402EE5F9FF3}" dt="2022-01-13T18:34:59.288" v="13041" actId="20577"/>
          <ac:spMkLst>
            <pc:docMk/>
            <pc:sldMk cId="2810015352" sldId="272"/>
            <ac:spMk id="3" creationId="{131CCE6D-8B61-4523-809B-F3DE0835C302}"/>
          </ac:spMkLst>
        </pc:spChg>
      </pc:sldChg>
      <pc:sldChg chg="modSp mod">
        <pc:chgData name="Tony Nicholls" userId="2bf163a3-04b2-4569-9f41-5963ace2b9f7" providerId="ADAL" clId="{9C25DA43-94F1-4A66-8995-7402EE5F9FF3}" dt="2022-01-12T16:49:29.259" v="5578" actId="20577"/>
        <pc:sldMkLst>
          <pc:docMk/>
          <pc:sldMk cId="1952239418" sldId="273"/>
        </pc:sldMkLst>
        <pc:spChg chg="mod">
          <ac:chgData name="Tony Nicholls" userId="2bf163a3-04b2-4569-9f41-5963ace2b9f7" providerId="ADAL" clId="{9C25DA43-94F1-4A66-8995-7402EE5F9FF3}" dt="2022-01-12T15:14:25.013" v="4143" actId="20577"/>
          <ac:spMkLst>
            <pc:docMk/>
            <pc:sldMk cId="1952239418" sldId="273"/>
            <ac:spMk id="2" creationId="{5E371A96-E129-4ACC-80D1-BF367A7C01D7}"/>
          </ac:spMkLst>
        </pc:spChg>
        <pc:spChg chg="mod">
          <ac:chgData name="Tony Nicholls" userId="2bf163a3-04b2-4569-9f41-5963ace2b9f7" providerId="ADAL" clId="{9C25DA43-94F1-4A66-8995-7402EE5F9FF3}" dt="2022-01-12T16:49:29.259" v="5578" actId="20577"/>
          <ac:spMkLst>
            <pc:docMk/>
            <pc:sldMk cId="1952239418" sldId="273"/>
            <ac:spMk id="3" creationId="{65A309D3-39D5-4110-BE12-FB10F7A504DB}"/>
          </ac:spMkLst>
        </pc:spChg>
      </pc:sldChg>
      <pc:sldChg chg="modSp mod">
        <pc:chgData name="Tony Nicholls" userId="2bf163a3-04b2-4569-9f41-5963ace2b9f7" providerId="ADAL" clId="{9C25DA43-94F1-4A66-8995-7402EE5F9FF3}" dt="2022-01-12T16:51:06.003" v="5579" actId="20578"/>
        <pc:sldMkLst>
          <pc:docMk/>
          <pc:sldMk cId="4122607977" sldId="274"/>
        </pc:sldMkLst>
        <pc:spChg chg="mod">
          <ac:chgData name="Tony Nicholls" userId="2bf163a3-04b2-4569-9f41-5963ace2b9f7" providerId="ADAL" clId="{9C25DA43-94F1-4A66-8995-7402EE5F9FF3}" dt="2022-01-11T22:16:53.968" v="2862" actId="6549"/>
          <ac:spMkLst>
            <pc:docMk/>
            <pc:sldMk cId="4122607977" sldId="274"/>
            <ac:spMk id="2" creationId="{FAD49855-E3B5-4ED7-8B62-430723FA8B4F}"/>
          </ac:spMkLst>
        </pc:spChg>
        <pc:spChg chg="mod">
          <ac:chgData name="Tony Nicholls" userId="2bf163a3-04b2-4569-9f41-5963ace2b9f7" providerId="ADAL" clId="{9C25DA43-94F1-4A66-8995-7402EE5F9FF3}" dt="2022-01-12T16:51:06.003" v="5579" actId="20578"/>
          <ac:spMkLst>
            <pc:docMk/>
            <pc:sldMk cId="4122607977" sldId="274"/>
            <ac:spMk id="3" creationId="{05D08DB8-89E5-4FC2-A8BE-AFA3DE7432C5}"/>
          </ac:spMkLst>
        </pc:spChg>
      </pc:sldChg>
      <pc:sldChg chg="modSp mod">
        <pc:chgData name="Tony Nicholls" userId="2bf163a3-04b2-4569-9f41-5963ace2b9f7" providerId="ADAL" clId="{9C25DA43-94F1-4A66-8995-7402EE5F9FF3}" dt="2022-01-12T16:54:10.109" v="5628" actId="33524"/>
        <pc:sldMkLst>
          <pc:docMk/>
          <pc:sldMk cId="3008878319" sldId="275"/>
        </pc:sldMkLst>
        <pc:spChg chg="mod">
          <ac:chgData name="Tony Nicholls" userId="2bf163a3-04b2-4569-9f41-5963ace2b9f7" providerId="ADAL" clId="{9C25DA43-94F1-4A66-8995-7402EE5F9FF3}" dt="2022-01-12T15:18:01.541" v="4371" actId="20577"/>
          <ac:spMkLst>
            <pc:docMk/>
            <pc:sldMk cId="3008878319" sldId="275"/>
            <ac:spMk id="2" creationId="{9CB56CA7-00B8-42FE-A9E8-2075F3AD5A7A}"/>
          </ac:spMkLst>
        </pc:spChg>
        <pc:spChg chg="mod">
          <ac:chgData name="Tony Nicholls" userId="2bf163a3-04b2-4569-9f41-5963ace2b9f7" providerId="ADAL" clId="{9C25DA43-94F1-4A66-8995-7402EE5F9FF3}" dt="2022-01-12T16:54:10.109" v="5628" actId="33524"/>
          <ac:spMkLst>
            <pc:docMk/>
            <pc:sldMk cId="3008878319" sldId="275"/>
            <ac:spMk id="3" creationId="{288F8998-7F3D-4077-8828-7BDFE519CEF2}"/>
          </ac:spMkLst>
        </pc:spChg>
      </pc:sldChg>
      <pc:sldChg chg="modSp mod">
        <pc:chgData name="Tony Nicholls" userId="2bf163a3-04b2-4569-9f41-5963ace2b9f7" providerId="ADAL" clId="{9C25DA43-94F1-4A66-8995-7402EE5F9FF3}" dt="2022-01-12T16:48:17.086" v="5561" actId="6549"/>
        <pc:sldMkLst>
          <pc:docMk/>
          <pc:sldMk cId="1852953676" sldId="277"/>
        </pc:sldMkLst>
        <pc:spChg chg="mod">
          <ac:chgData name="Tony Nicholls" userId="2bf163a3-04b2-4569-9f41-5963ace2b9f7" providerId="ADAL" clId="{9C25DA43-94F1-4A66-8995-7402EE5F9FF3}" dt="2022-01-11T20:52:04.311" v="45" actId="20577"/>
          <ac:spMkLst>
            <pc:docMk/>
            <pc:sldMk cId="1852953676" sldId="277"/>
            <ac:spMk id="2" creationId="{F94678F0-86B5-42BD-9DDC-6F33658B9234}"/>
          </ac:spMkLst>
        </pc:spChg>
        <pc:spChg chg="mod">
          <ac:chgData name="Tony Nicholls" userId="2bf163a3-04b2-4569-9f41-5963ace2b9f7" providerId="ADAL" clId="{9C25DA43-94F1-4A66-8995-7402EE5F9FF3}" dt="2022-01-12T16:48:17.086" v="5561" actId="6549"/>
          <ac:spMkLst>
            <pc:docMk/>
            <pc:sldMk cId="1852953676" sldId="277"/>
            <ac:spMk id="3" creationId="{B0C124EC-B328-4CB4-87C2-A66AC4A19F72}"/>
          </ac:spMkLst>
        </pc:spChg>
      </pc:sldChg>
      <pc:sldChg chg="addSp delSp modSp mod">
        <pc:chgData name="Tony Nicholls" userId="2bf163a3-04b2-4569-9f41-5963ace2b9f7" providerId="ADAL" clId="{9C25DA43-94F1-4A66-8995-7402EE5F9FF3}" dt="2022-01-11T21:51:10.851" v="2430" actId="20577"/>
        <pc:sldMkLst>
          <pc:docMk/>
          <pc:sldMk cId="3415517152" sldId="278"/>
        </pc:sldMkLst>
        <pc:spChg chg="add del mod">
          <ac:chgData name="Tony Nicholls" userId="2bf163a3-04b2-4569-9f41-5963ace2b9f7" providerId="ADAL" clId="{9C25DA43-94F1-4A66-8995-7402EE5F9FF3}" dt="2022-01-11T21:44:32.743" v="2183" actId="931"/>
          <ac:spMkLst>
            <pc:docMk/>
            <pc:sldMk cId="3415517152" sldId="278"/>
            <ac:spMk id="2" creationId="{1A3BCD61-ACD6-41C5-9AD6-C0B88E845ADA}"/>
          </ac:spMkLst>
        </pc:spChg>
        <pc:spChg chg="mod">
          <ac:chgData name="Tony Nicholls" userId="2bf163a3-04b2-4569-9f41-5963ace2b9f7" providerId="ADAL" clId="{9C25DA43-94F1-4A66-8995-7402EE5F9FF3}" dt="2022-01-11T21:45:23.662" v="2225" actId="20577"/>
          <ac:spMkLst>
            <pc:docMk/>
            <pc:sldMk cId="3415517152" sldId="278"/>
            <ac:spMk id="4" creationId="{7D84E823-82FD-4F10-B24A-0C95E3DE7C25}"/>
          </ac:spMkLst>
        </pc:spChg>
        <pc:spChg chg="mod">
          <ac:chgData name="Tony Nicholls" userId="2bf163a3-04b2-4569-9f41-5963ace2b9f7" providerId="ADAL" clId="{9C25DA43-94F1-4A66-8995-7402EE5F9FF3}" dt="2022-01-11T21:51:10.851" v="2430" actId="20577"/>
          <ac:spMkLst>
            <pc:docMk/>
            <pc:sldMk cId="3415517152" sldId="278"/>
            <ac:spMk id="6" creationId="{9C92FBEE-DDCB-4B73-AAE4-4C2A029B64ED}"/>
          </ac:spMkLst>
        </pc:spChg>
        <pc:spChg chg="mod">
          <ac:chgData name="Tony Nicholls" userId="2bf163a3-04b2-4569-9f41-5963ace2b9f7" providerId="ADAL" clId="{9C25DA43-94F1-4A66-8995-7402EE5F9FF3}" dt="2022-01-11T21:50:20.837" v="2425"/>
          <ac:spMkLst>
            <pc:docMk/>
            <pc:sldMk cId="3415517152" sldId="278"/>
            <ac:spMk id="7" creationId="{D4831344-514A-471C-AF0F-DD5CE3EB3885}"/>
          </ac:spMkLst>
        </pc:spChg>
        <pc:spChg chg="add del mod">
          <ac:chgData name="Tony Nicholls" userId="2bf163a3-04b2-4569-9f41-5963ace2b9f7" providerId="ADAL" clId="{9C25DA43-94F1-4A66-8995-7402EE5F9FF3}" dt="2022-01-11T21:50:31.317" v="2427" actId="931"/>
          <ac:spMkLst>
            <pc:docMk/>
            <pc:sldMk cId="3415517152" sldId="278"/>
            <ac:spMk id="9" creationId="{FA2AC38A-895C-4CDE-B9C3-679C3DC73F6C}"/>
          </ac:spMkLst>
        </pc:spChg>
        <pc:picChg chg="add del mod">
          <ac:chgData name="Tony Nicholls" userId="2bf163a3-04b2-4569-9f41-5963ace2b9f7" providerId="ADAL" clId="{9C25DA43-94F1-4A66-8995-7402EE5F9FF3}" dt="2022-01-11T21:50:24.662" v="2426" actId="478"/>
          <ac:picMkLst>
            <pc:docMk/>
            <pc:sldMk cId="3415517152" sldId="278"/>
            <ac:picMk id="5" creationId="{624E6326-BD6D-41F5-AE37-11D344937B53}"/>
          </ac:picMkLst>
        </pc:picChg>
        <pc:picChg chg="add mod">
          <ac:chgData name="Tony Nicholls" userId="2bf163a3-04b2-4569-9f41-5963ace2b9f7" providerId="ADAL" clId="{9C25DA43-94F1-4A66-8995-7402EE5F9FF3}" dt="2022-01-11T21:50:34.308" v="2429" actId="962"/>
          <ac:picMkLst>
            <pc:docMk/>
            <pc:sldMk cId="3415517152" sldId="278"/>
            <ac:picMk id="11" creationId="{C20BD4A5-1740-4CA6-A07F-CA35F02A23FF}"/>
          </ac:picMkLst>
        </pc:picChg>
        <pc:picChg chg="del">
          <ac:chgData name="Tony Nicholls" userId="2bf163a3-04b2-4569-9f41-5963ace2b9f7" providerId="ADAL" clId="{9C25DA43-94F1-4A66-8995-7402EE5F9FF3}" dt="2022-01-11T21:44:18.477" v="2182" actId="478"/>
          <ac:picMkLst>
            <pc:docMk/>
            <pc:sldMk cId="3415517152" sldId="278"/>
            <ac:picMk id="1026" creationId="{A859344C-7925-4C0D-8A39-A514FACB4E90}"/>
          </ac:picMkLst>
        </pc:picChg>
      </pc:sldChg>
      <pc:sldChg chg="addSp delSp modSp mod">
        <pc:chgData name="Tony Nicholls" userId="2bf163a3-04b2-4569-9f41-5963ace2b9f7" providerId="ADAL" clId="{9C25DA43-94F1-4A66-8995-7402EE5F9FF3}" dt="2022-01-11T22:01:55.305" v="2687" actId="20577"/>
        <pc:sldMkLst>
          <pc:docMk/>
          <pc:sldMk cId="698009185" sldId="279"/>
        </pc:sldMkLst>
        <pc:spChg chg="mod">
          <ac:chgData name="Tony Nicholls" userId="2bf163a3-04b2-4569-9f41-5963ace2b9f7" providerId="ADAL" clId="{9C25DA43-94F1-4A66-8995-7402EE5F9FF3}" dt="2022-01-11T21:56:30.568" v="2523" actId="20577"/>
          <ac:spMkLst>
            <pc:docMk/>
            <pc:sldMk cId="698009185" sldId="279"/>
            <ac:spMk id="2" creationId="{E8B726F6-6726-423F-B0C7-1FDD57F6F5D9}"/>
          </ac:spMkLst>
        </pc:spChg>
        <pc:spChg chg="mod">
          <ac:chgData name="Tony Nicholls" userId="2bf163a3-04b2-4569-9f41-5963ace2b9f7" providerId="ADAL" clId="{9C25DA43-94F1-4A66-8995-7402EE5F9FF3}" dt="2022-01-11T22:01:55.305" v="2687" actId="20577"/>
          <ac:spMkLst>
            <pc:docMk/>
            <pc:sldMk cId="698009185" sldId="279"/>
            <ac:spMk id="4" creationId="{C35649F5-0E24-4E79-8F4E-BCEFE0BFE452}"/>
          </ac:spMkLst>
        </pc:spChg>
        <pc:spChg chg="mod">
          <ac:chgData name="Tony Nicholls" userId="2bf163a3-04b2-4569-9f41-5963ace2b9f7" providerId="ADAL" clId="{9C25DA43-94F1-4A66-8995-7402EE5F9FF3}" dt="2022-01-11T21:55:47.192" v="2480" actId="14100"/>
          <ac:spMkLst>
            <pc:docMk/>
            <pc:sldMk cId="698009185" sldId="279"/>
            <ac:spMk id="5" creationId="{71C563E5-3D0B-4653-9C5C-C0A45D6AF861}"/>
          </ac:spMkLst>
        </pc:spChg>
        <pc:spChg chg="add del mod">
          <ac:chgData name="Tony Nicholls" userId="2bf163a3-04b2-4569-9f41-5963ace2b9f7" providerId="ADAL" clId="{9C25DA43-94F1-4A66-8995-7402EE5F9FF3}" dt="2022-01-11T21:55:25.592" v="2476" actId="931"/>
          <ac:spMkLst>
            <pc:docMk/>
            <pc:sldMk cId="698009185" sldId="279"/>
            <ac:spMk id="7" creationId="{AEE5F271-0A72-4309-A8E8-062162032170}"/>
          </ac:spMkLst>
        </pc:spChg>
        <pc:picChg chg="del">
          <ac:chgData name="Tony Nicholls" userId="2bf163a3-04b2-4569-9f41-5963ace2b9f7" providerId="ADAL" clId="{9C25DA43-94F1-4A66-8995-7402EE5F9FF3}" dt="2022-01-11T21:55:16.221" v="2475" actId="478"/>
          <ac:picMkLst>
            <pc:docMk/>
            <pc:sldMk cId="698009185" sldId="279"/>
            <ac:picMk id="6" creationId="{1DD7299B-5ED5-4B38-B575-691F390D90B5}"/>
          </ac:picMkLst>
        </pc:picChg>
        <pc:picChg chg="add mod">
          <ac:chgData name="Tony Nicholls" userId="2bf163a3-04b2-4569-9f41-5963ace2b9f7" providerId="ADAL" clId="{9C25DA43-94F1-4A66-8995-7402EE5F9FF3}" dt="2022-01-11T21:55:29.329" v="2478" actId="962"/>
          <ac:picMkLst>
            <pc:docMk/>
            <pc:sldMk cId="698009185" sldId="279"/>
            <ac:picMk id="9" creationId="{F5F6E9D8-5C4B-4547-8F1B-B1A7F45A1A4D}"/>
          </ac:picMkLst>
        </pc:picChg>
      </pc:sldChg>
      <pc:sldChg chg="addSp delSp modSp mod">
        <pc:chgData name="Tony Nicholls" userId="2bf163a3-04b2-4569-9f41-5963ace2b9f7" providerId="ADAL" clId="{9C25DA43-94F1-4A66-8995-7402EE5F9FF3}" dt="2022-01-11T22:04:43.865" v="2718" actId="33524"/>
        <pc:sldMkLst>
          <pc:docMk/>
          <pc:sldMk cId="767298761" sldId="280"/>
        </pc:sldMkLst>
        <pc:spChg chg="mod">
          <ac:chgData name="Tony Nicholls" userId="2bf163a3-04b2-4569-9f41-5963ace2b9f7" providerId="ADAL" clId="{9C25DA43-94F1-4A66-8995-7402EE5F9FF3}" dt="2022-01-11T22:03:40.139" v="2698" actId="20577"/>
          <ac:spMkLst>
            <pc:docMk/>
            <pc:sldMk cId="767298761" sldId="280"/>
            <ac:spMk id="2" creationId="{78134312-DF93-4953-BF9D-9A5C5BEEB9BC}"/>
          </ac:spMkLst>
        </pc:spChg>
        <pc:spChg chg="mod">
          <ac:chgData name="Tony Nicholls" userId="2bf163a3-04b2-4569-9f41-5963ace2b9f7" providerId="ADAL" clId="{9C25DA43-94F1-4A66-8995-7402EE5F9FF3}" dt="2022-01-11T22:04:43.865" v="2718" actId="33524"/>
          <ac:spMkLst>
            <pc:docMk/>
            <pc:sldMk cId="767298761" sldId="280"/>
            <ac:spMk id="4" creationId="{8C4B29D4-87AB-4303-9A9A-BAC1E0749A71}"/>
          </ac:spMkLst>
        </pc:spChg>
        <pc:spChg chg="mod">
          <ac:chgData name="Tony Nicholls" userId="2bf163a3-04b2-4569-9f41-5963ace2b9f7" providerId="ADAL" clId="{9C25DA43-94F1-4A66-8995-7402EE5F9FF3}" dt="2022-01-11T22:04:08.195" v="2703"/>
          <ac:spMkLst>
            <pc:docMk/>
            <pc:sldMk cId="767298761" sldId="280"/>
            <ac:spMk id="5" creationId="{D00C18F6-36A7-477C-ADB9-C045CD0D7D90}"/>
          </ac:spMkLst>
        </pc:spChg>
        <pc:spChg chg="add del mod">
          <ac:chgData name="Tony Nicholls" userId="2bf163a3-04b2-4569-9f41-5963ace2b9f7" providerId="ADAL" clId="{9C25DA43-94F1-4A66-8995-7402EE5F9FF3}" dt="2022-01-11T22:03:52.395" v="2700" actId="931"/>
          <ac:spMkLst>
            <pc:docMk/>
            <pc:sldMk cId="767298761" sldId="280"/>
            <ac:spMk id="7" creationId="{04F9C380-12E5-4649-87C3-3980E54CA651}"/>
          </ac:spMkLst>
        </pc:spChg>
        <pc:picChg chg="del">
          <ac:chgData name="Tony Nicholls" userId="2bf163a3-04b2-4569-9f41-5963ace2b9f7" providerId="ADAL" clId="{9C25DA43-94F1-4A66-8995-7402EE5F9FF3}" dt="2022-01-11T22:03:42.512" v="2699" actId="478"/>
          <ac:picMkLst>
            <pc:docMk/>
            <pc:sldMk cId="767298761" sldId="280"/>
            <ac:picMk id="6" creationId="{34F76E5C-F09D-4D69-AB0D-8AF901898C63}"/>
          </ac:picMkLst>
        </pc:picChg>
        <pc:picChg chg="add mod">
          <ac:chgData name="Tony Nicholls" userId="2bf163a3-04b2-4569-9f41-5963ace2b9f7" providerId="ADAL" clId="{9C25DA43-94F1-4A66-8995-7402EE5F9FF3}" dt="2022-01-11T22:03:54.603" v="2702" actId="962"/>
          <ac:picMkLst>
            <pc:docMk/>
            <pc:sldMk cId="767298761" sldId="280"/>
            <ac:picMk id="9" creationId="{F3953758-18C2-4C0C-A77F-E63210F687C7}"/>
          </ac:picMkLst>
        </pc:picChg>
      </pc:sldChg>
      <pc:sldChg chg="addSp delSp modSp mod">
        <pc:chgData name="Tony Nicholls" userId="2bf163a3-04b2-4569-9f41-5963ace2b9f7" providerId="ADAL" clId="{9C25DA43-94F1-4A66-8995-7402EE5F9FF3}" dt="2022-01-11T22:13:33.820" v="2817" actId="20577"/>
        <pc:sldMkLst>
          <pc:docMk/>
          <pc:sldMk cId="898188861" sldId="281"/>
        </pc:sldMkLst>
        <pc:spChg chg="mod">
          <ac:chgData name="Tony Nicholls" userId="2bf163a3-04b2-4569-9f41-5963ace2b9f7" providerId="ADAL" clId="{9C25DA43-94F1-4A66-8995-7402EE5F9FF3}" dt="2022-01-11T22:06:10.875" v="2740" actId="20577"/>
          <ac:spMkLst>
            <pc:docMk/>
            <pc:sldMk cId="898188861" sldId="281"/>
            <ac:spMk id="2" creationId="{9C479743-8B1C-41F9-8FA5-322E64EC4EAF}"/>
          </ac:spMkLst>
        </pc:spChg>
        <pc:spChg chg="mod">
          <ac:chgData name="Tony Nicholls" userId="2bf163a3-04b2-4569-9f41-5963ace2b9f7" providerId="ADAL" clId="{9C25DA43-94F1-4A66-8995-7402EE5F9FF3}" dt="2022-01-11T22:13:33.820" v="2817" actId="20577"/>
          <ac:spMkLst>
            <pc:docMk/>
            <pc:sldMk cId="898188861" sldId="281"/>
            <ac:spMk id="4" creationId="{87ED33B7-1B55-4EC6-8D84-73E03B446969}"/>
          </ac:spMkLst>
        </pc:spChg>
        <pc:spChg chg="del">
          <ac:chgData name="Tony Nicholls" userId="2bf163a3-04b2-4569-9f41-5963ace2b9f7" providerId="ADAL" clId="{9C25DA43-94F1-4A66-8995-7402EE5F9FF3}" dt="2022-01-11T22:06:16.425" v="2742" actId="478"/>
          <ac:spMkLst>
            <pc:docMk/>
            <pc:sldMk cId="898188861" sldId="281"/>
            <ac:spMk id="5" creationId="{24D03B10-4807-4026-BF8E-1759542F10EF}"/>
          </ac:spMkLst>
        </pc:spChg>
        <pc:spChg chg="add del mod">
          <ac:chgData name="Tony Nicholls" userId="2bf163a3-04b2-4569-9f41-5963ace2b9f7" providerId="ADAL" clId="{9C25DA43-94F1-4A66-8995-7402EE5F9FF3}" dt="2022-01-11T22:12:09.331" v="2743" actId="22"/>
          <ac:spMkLst>
            <pc:docMk/>
            <pc:sldMk cId="898188861" sldId="281"/>
            <ac:spMk id="7" creationId="{2BEF1163-BED4-4064-B716-24132F2D6AA7}"/>
          </ac:spMkLst>
        </pc:spChg>
        <pc:spChg chg="add del mod">
          <ac:chgData name="Tony Nicholls" userId="2bf163a3-04b2-4569-9f41-5963ace2b9f7" providerId="ADAL" clId="{9C25DA43-94F1-4A66-8995-7402EE5F9FF3}" dt="2022-01-11T22:12:56.952" v="2745" actId="22"/>
          <ac:spMkLst>
            <pc:docMk/>
            <pc:sldMk cId="898188861" sldId="281"/>
            <ac:spMk id="11" creationId="{3B99C78B-699A-4533-B41C-57A156020B3E}"/>
          </ac:spMkLst>
        </pc:spChg>
        <pc:picChg chg="del">
          <ac:chgData name="Tony Nicholls" userId="2bf163a3-04b2-4569-9f41-5963ace2b9f7" providerId="ADAL" clId="{9C25DA43-94F1-4A66-8995-7402EE5F9FF3}" dt="2022-01-11T22:06:14.890" v="2741" actId="478"/>
          <ac:picMkLst>
            <pc:docMk/>
            <pc:sldMk cId="898188861" sldId="281"/>
            <ac:picMk id="6" creationId="{E06AA8D0-495D-4CCB-9838-4BCB4C601051}"/>
          </ac:picMkLst>
        </pc:picChg>
        <pc:picChg chg="add del mod ord">
          <ac:chgData name="Tony Nicholls" userId="2bf163a3-04b2-4569-9f41-5963ace2b9f7" providerId="ADAL" clId="{9C25DA43-94F1-4A66-8995-7402EE5F9FF3}" dt="2022-01-11T22:12:54.101" v="2744" actId="478"/>
          <ac:picMkLst>
            <pc:docMk/>
            <pc:sldMk cId="898188861" sldId="281"/>
            <ac:picMk id="9" creationId="{7D98A206-A92D-4C1E-A9E1-953494FA5DA6}"/>
          </ac:picMkLst>
        </pc:picChg>
        <pc:picChg chg="add mod ord">
          <ac:chgData name="Tony Nicholls" userId="2bf163a3-04b2-4569-9f41-5963ace2b9f7" providerId="ADAL" clId="{9C25DA43-94F1-4A66-8995-7402EE5F9FF3}" dt="2022-01-11T22:12:56.952" v="2745" actId="22"/>
          <ac:picMkLst>
            <pc:docMk/>
            <pc:sldMk cId="898188861" sldId="281"/>
            <ac:picMk id="13" creationId="{6348DB74-9DD6-4DF9-B009-7351BCEAE069}"/>
          </ac:picMkLst>
        </pc:picChg>
      </pc:sldChg>
      <pc:sldChg chg="addSp delSp modSp mod">
        <pc:chgData name="Tony Nicholls" userId="2bf163a3-04b2-4569-9f41-5963ace2b9f7" providerId="ADAL" clId="{9C25DA43-94F1-4A66-8995-7402EE5F9FF3}" dt="2022-01-12T15:11:53.503" v="4087" actId="6549"/>
        <pc:sldMkLst>
          <pc:docMk/>
          <pc:sldMk cId="2774985187" sldId="282"/>
        </pc:sldMkLst>
        <pc:spChg chg="mod">
          <ac:chgData name="Tony Nicholls" userId="2bf163a3-04b2-4569-9f41-5963ace2b9f7" providerId="ADAL" clId="{9C25DA43-94F1-4A66-8995-7402EE5F9FF3}" dt="2022-01-12T15:11:53.503" v="4087" actId="6549"/>
          <ac:spMkLst>
            <pc:docMk/>
            <pc:sldMk cId="2774985187" sldId="282"/>
            <ac:spMk id="2" creationId="{EAEB6154-BC40-47FD-92E1-3AFF8BBDB2D3}"/>
          </ac:spMkLst>
        </pc:spChg>
        <pc:spChg chg="mod">
          <ac:chgData name="Tony Nicholls" userId="2bf163a3-04b2-4569-9f41-5963ace2b9f7" providerId="ADAL" clId="{9C25DA43-94F1-4A66-8995-7402EE5F9FF3}" dt="2022-01-12T15:01:20.824" v="3875" actId="20577"/>
          <ac:spMkLst>
            <pc:docMk/>
            <pc:sldMk cId="2774985187" sldId="282"/>
            <ac:spMk id="4" creationId="{D17E2625-049C-48CC-A538-41C510971836}"/>
          </ac:spMkLst>
        </pc:spChg>
        <pc:spChg chg="mod">
          <ac:chgData name="Tony Nicholls" userId="2bf163a3-04b2-4569-9f41-5963ace2b9f7" providerId="ADAL" clId="{9C25DA43-94F1-4A66-8995-7402EE5F9FF3}" dt="2022-01-12T14:52:49.977" v="3439"/>
          <ac:spMkLst>
            <pc:docMk/>
            <pc:sldMk cId="2774985187" sldId="282"/>
            <ac:spMk id="5" creationId="{A581879C-B466-420E-BA16-46FE97270720}"/>
          </ac:spMkLst>
        </pc:spChg>
        <pc:spChg chg="add del mod">
          <ac:chgData name="Tony Nicholls" userId="2bf163a3-04b2-4569-9f41-5963ace2b9f7" providerId="ADAL" clId="{9C25DA43-94F1-4A66-8995-7402EE5F9FF3}" dt="2022-01-12T14:53:27.079" v="3441" actId="931"/>
          <ac:spMkLst>
            <pc:docMk/>
            <pc:sldMk cId="2774985187" sldId="282"/>
            <ac:spMk id="7" creationId="{F6D181E9-73CA-4994-9143-7ABCED755DEE}"/>
          </ac:spMkLst>
        </pc:spChg>
        <pc:picChg chg="del">
          <ac:chgData name="Tony Nicholls" userId="2bf163a3-04b2-4569-9f41-5963ace2b9f7" providerId="ADAL" clId="{9C25DA43-94F1-4A66-8995-7402EE5F9FF3}" dt="2022-01-12T14:52:55.291" v="3440" actId="478"/>
          <ac:picMkLst>
            <pc:docMk/>
            <pc:sldMk cId="2774985187" sldId="282"/>
            <ac:picMk id="6" creationId="{56C5C8B5-3ED9-48A7-BC57-A3E15FCBE8F8}"/>
          </ac:picMkLst>
        </pc:picChg>
        <pc:picChg chg="add mod">
          <ac:chgData name="Tony Nicholls" userId="2bf163a3-04b2-4569-9f41-5963ace2b9f7" providerId="ADAL" clId="{9C25DA43-94F1-4A66-8995-7402EE5F9FF3}" dt="2022-01-12T14:53:31.787" v="3443" actId="962"/>
          <ac:picMkLst>
            <pc:docMk/>
            <pc:sldMk cId="2774985187" sldId="282"/>
            <ac:picMk id="9" creationId="{F9E8F385-E424-4E4E-AD68-7C44996D64BC}"/>
          </ac:picMkLst>
        </pc:picChg>
      </pc:sldChg>
      <pc:sldChg chg="del">
        <pc:chgData name="Tony Nicholls" userId="2bf163a3-04b2-4569-9f41-5963ace2b9f7" providerId="ADAL" clId="{9C25DA43-94F1-4A66-8995-7402EE5F9FF3}" dt="2022-01-12T16:38:51.959" v="5526" actId="47"/>
        <pc:sldMkLst>
          <pc:docMk/>
          <pc:sldMk cId="45903468" sldId="283"/>
        </pc:sldMkLst>
      </pc:sldChg>
      <pc:sldChg chg="modSp mod">
        <pc:chgData name="Tony Nicholls" userId="2bf163a3-04b2-4569-9f41-5963ace2b9f7" providerId="ADAL" clId="{9C25DA43-94F1-4A66-8995-7402EE5F9FF3}" dt="2022-01-12T15:12:43.908" v="4095" actId="20577"/>
        <pc:sldMkLst>
          <pc:docMk/>
          <pc:sldMk cId="2769110508" sldId="284"/>
        </pc:sldMkLst>
        <pc:spChg chg="mod">
          <ac:chgData name="Tony Nicholls" userId="2bf163a3-04b2-4569-9f41-5963ace2b9f7" providerId="ADAL" clId="{9C25DA43-94F1-4A66-8995-7402EE5F9FF3}" dt="2022-01-11T22:22:13.613" v="3270" actId="20577"/>
          <ac:spMkLst>
            <pc:docMk/>
            <pc:sldMk cId="2769110508" sldId="284"/>
            <ac:spMk id="2" creationId="{FAD49855-E3B5-4ED7-8B62-430723FA8B4F}"/>
          </ac:spMkLst>
        </pc:spChg>
        <pc:spChg chg="mod">
          <ac:chgData name="Tony Nicholls" userId="2bf163a3-04b2-4569-9f41-5963ace2b9f7" providerId="ADAL" clId="{9C25DA43-94F1-4A66-8995-7402EE5F9FF3}" dt="2022-01-12T15:12:43.908" v="4095" actId="20577"/>
          <ac:spMkLst>
            <pc:docMk/>
            <pc:sldMk cId="2769110508" sldId="284"/>
            <ac:spMk id="3" creationId="{05D08DB8-89E5-4FC2-A8BE-AFA3DE7432C5}"/>
          </ac:spMkLst>
        </pc:spChg>
      </pc:sldChg>
      <pc:sldChg chg="del">
        <pc:chgData name="Tony Nicholls" userId="2bf163a3-04b2-4569-9f41-5963ace2b9f7" providerId="ADAL" clId="{9C25DA43-94F1-4A66-8995-7402EE5F9FF3}" dt="2022-01-12T15:10:32.608" v="4008" actId="47"/>
        <pc:sldMkLst>
          <pc:docMk/>
          <pc:sldMk cId="1917348284" sldId="285"/>
        </pc:sldMkLst>
      </pc:sldChg>
      <pc:sldChg chg="modSp new del mod">
        <pc:chgData name="Tony Nicholls" userId="2bf163a3-04b2-4569-9f41-5963ace2b9f7" providerId="ADAL" clId="{9C25DA43-94F1-4A66-8995-7402EE5F9FF3}" dt="2022-01-12T15:07:26.764" v="3884" actId="47"/>
        <pc:sldMkLst>
          <pc:docMk/>
          <pc:sldMk cId="2741933176" sldId="285"/>
        </pc:sldMkLst>
        <pc:spChg chg="mod">
          <ac:chgData name="Tony Nicholls" userId="2bf163a3-04b2-4569-9f41-5963ace2b9f7" providerId="ADAL" clId="{9C25DA43-94F1-4A66-8995-7402EE5F9FF3}" dt="2022-01-12T15:04:58.051" v="3883" actId="20577"/>
          <ac:spMkLst>
            <pc:docMk/>
            <pc:sldMk cId="2741933176" sldId="285"/>
            <ac:spMk id="2" creationId="{40D01AF0-45D2-4B98-9BF8-2D52AE4B3CFF}"/>
          </ac:spMkLst>
        </pc:spChg>
      </pc:sldChg>
      <pc:sldChg chg="addSp delSp modSp add mod">
        <pc:chgData name="Tony Nicholls" userId="2bf163a3-04b2-4569-9f41-5963ace2b9f7" providerId="ADAL" clId="{9C25DA43-94F1-4A66-8995-7402EE5F9FF3}" dt="2022-01-12T15:17:42.253" v="4344" actId="20577"/>
        <pc:sldMkLst>
          <pc:docMk/>
          <pc:sldMk cId="4058879981" sldId="286"/>
        </pc:sldMkLst>
        <pc:spChg chg="mod">
          <ac:chgData name="Tony Nicholls" userId="2bf163a3-04b2-4569-9f41-5963ace2b9f7" providerId="ADAL" clId="{9C25DA43-94F1-4A66-8995-7402EE5F9FF3}" dt="2022-01-12T15:08:27.730" v="3908" actId="20577"/>
          <ac:spMkLst>
            <pc:docMk/>
            <pc:sldMk cId="4058879981" sldId="286"/>
            <ac:spMk id="2" creationId="{EAEB6154-BC40-47FD-92E1-3AFF8BBDB2D3}"/>
          </ac:spMkLst>
        </pc:spChg>
        <pc:spChg chg="mod">
          <ac:chgData name="Tony Nicholls" userId="2bf163a3-04b2-4569-9f41-5963ace2b9f7" providerId="ADAL" clId="{9C25DA43-94F1-4A66-8995-7402EE5F9FF3}" dt="2022-01-12T15:17:42.253" v="4344" actId="20577"/>
          <ac:spMkLst>
            <pc:docMk/>
            <pc:sldMk cId="4058879981" sldId="286"/>
            <ac:spMk id="4" creationId="{D17E2625-049C-48CC-A538-41C510971836}"/>
          </ac:spMkLst>
        </pc:spChg>
        <pc:spChg chg="mod">
          <ac:chgData name="Tony Nicholls" userId="2bf163a3-04b2-4569-9f41-5963ace2b9f7" providerId="ADAL" clId="{9C25DA43-94F1-4A66-8995-7402EE5F9FF3}" dt="2022-01-12T15:08:04.921" v="3886"/>
          <ac:spMkLst>
            <pc:docMk/>
            <pc:sldMk cId="4058879981" sldId="286"/>
            <ac:spMk id="5" creationId="{A581879C-B466-420E-BA16-46FE97270720}"/>
          </ac:spMkLst>
        </pc:spChg>
        <pc:spChg chg="add del mod">
          <ac:chgData name="Tony Nicholls" userId="2bf163a3-04b2-4569-9f41-5963ace2b9f7" providerId="ADAL" clId="{9C25DA43-94F1-4A66-8995-7402EE5F9FF3}" dt="2022-01-12T15:08:18.480" v="3888" actId="931"/>
          <ac:spMkLst>
            <pc:docMk/>
            <pc:sldMk cId="4058879981" sldId="286"/>
            <ac:spMk id="6" creationId="{CD4830A2-95B6-4E2A-85D5-5F99882A51F8}"/>
          </ac:spMkLst>
        </pc:spChg>
        <pc:picChg chg="add mod">
          <ac:chgData name="Tony Nicholls" userId="2bf163a3-04b2-4569-9f41-5963ace2b9f7" providerId="ADAL" clId="{9C25DA43-94F1-4A66-8995-7402EE5F9FF3}" dt="2022-01-12T15:08:22.571" v="3889" actId="27614"/>
          <ac:picMkLst>
            <pc:docMk/>
            <pc:sldMk cId="4058879981" sldId="286"/>
            <ac:picMk id="8" creationId="{912CC1E8-D143-429F-843E-F1C55546FD16}"/>
          </ac:picMkLst>
        </pc:picChg>
        <pc:picChg chg="del">
          <ac:chgData name="Tony Nicholls" userId="2bf163a3-04b2-4569-9f41-5963ace2b9f7" providerId="ADAL" clId="{9C25DA43-94F1-4A66-8995-7402EE5F9FF3}" dt="2022-01-12T15:08:08.249" v="3887" actId="478"/>
          <ac:picMkLst>
            <pc:docMk/>
            <pc:sldMk cId="4058879981" sldId="286"/>
            <ac:picMk id="9" creationId="{F9E8F385-E424-4E4E-AD68-7C44996D64BC}"/>
          </ac:picMkLst>
        </pc:picChg>
      </pc:sldChg>
      <pc:sldChg chg="addSp delSp modSp add mod">
        <pc:chgData name="Tony Nicholls" userId="2bf163a3-04b2-4569-9f41-5963ace2b9f7" providerId="ADAL" clId="{9C25DA43-94F1-4A66-8995-7402EE5F9FF3}" dt="2022-01-12T16:38:18.028" v="5525" actId="20577"/>
        <pc:sldMkLst>
          <pc:docMk/>
          <pc:sldMk cId="3512170540" sldId="287"/>
        </pc:sldMkLst>
        <pc:spChg chg="mod">
          <ac:chgData name="Tony Nicholls" userId="2bf163a3-04b2-4569-9f41-5963ace2b9f7" providerId="ADAL" clId="{9C25DA43-94F1-4A66-8995-7402EE5F9FF3}" dt="2022-01-12T16:24:54.202" v="5229" actId="20577"/>
          <ac:spMkLst>
            <pc:docMk/>
            <pc:sldMk cId="3512170540" sldId="287"/>
            <ac:spMk id="2" creationId="{EAEB6154-BC40-47FD-92E1-3AFF8BBDB2D3}"/>
          </ac:spMkLst>
        </pc:spChg>
        <pc:spChg chg="mod">
          <ac:chgData name="Tony Nicholls" userId="2bf163a3-04b2-4569-9f41-5963ace2b9f7" providerId="ADAL" clId="{9C25DA43-94F1-4A66-8995-7402EE5F9FF3}" dt="2022-01-12T16:38:18.028" v="5525" actId="20577"/>
          <ac:spMkLst>
            <pc:docMk/>
            <pc:sldMk cId="3512170540" sldId="287"/>
            <ac:spMk id="4" creationId="{D17E2625-049C-48CC-A538-41C510971836}"/>
          </ac:spMkLst>
        </pc:spChg>
        <pc:spChg chg="mod">
          <ac:chgData name="Tony Nicholls" userId="2bf163a3-04b2-4569-9f41-5963ace2b9f7" providerId="ADAL" clId="{9C25DA43-94F1-4A66-8995-7402EE5F9FF3}" dt="2022-01-12T16:25:05.069" v="5230"/>
          <ac:spMkLst>
            <pc:docMk/>
            <pc:sldMk cId="3512170540" sldId="287"/>
            <ac:spMk id="5" creationId="{A581879C-B466-420E-BA16-46FE97270720}"/>
          </ac:spMkLst>
        </pc:spChg>
        <pc:spChg chg="add del mod">
          <ac:chgData name="Tony Nicholls" userId="2bf163a3-04b2-4569-9f41-5963ace2b9f7" providerId="ADAL" clId="{9C25DA43-94F1-4A66-8995-7402EE5F9FF3}" dt="2022-01-12T16:22:31.929" v="5196" actId="931"/>
          <ac:spMkLst>
            <pc:docMk/>
            <pc:sldMk cId="3512170540" sldId="287"/>
            <ac:spMk id="6" creationId="{662FF980-4CC9-4EB0-BF3E-76609C815E5E}"/>
          </ac:spMkLst>
        </pc:spChg>
        <pc:spChg chg="add del mod">
          <ac:chgData name="Tony Nicholls" userId="2bf163a3-04b2-4569-9f41-5963ace2b9f7" providerId="ADAL" clId="{9C25DA43-94F1-4A66-8995-7402EE5F9FF3}" dt="2022-01-12T16:23:17.447" v="5200" actId="931"/>
          <ac:spMkLst>
            <pc:docMk/>
            <pc:sldMk cId="3512170540" sldId="287"/>
            <ac:spMk id="11" creationId="{173110DC-28A4-4BA3-A3C9-92FC29E3ABA6}"/>
          </ac:spMkLst>
        </pc:spChg>
        <pc:picChg chg="add del mod">
          <ac:chgData name="Tony Nicholls" userId="2bf163a3-04b2-4569-9f41-5963ace2b9f7" providerId="ADAL" clId="{9C25DA43-94F1-4A66-8995-7402EE5F9FF3}" dt="2022-01-12T16:22:43.655" v="5199" actId="478"/>
          <ac:picMkLst>
            <pc:docMk/>
            <pc:sldMk cId="3512170540" sldId="287"/>
            <ac:picMk id="8" creationId="{62E22015-7559-464E-B292-E1BE71835A50}"/>
          </ac:picMkLst>
        </pc:picChg>
        <pc:picChg chg="del">
          <ac:chgData name="Tony Nicholls" userId="2bf163a3-04b2-4569-9f41-5963ace2b9f7" providerId="ADAL" clId="{9C25DA43-94F1-4A66-8995-7402EE5F9FF3}" dt="2022-01-12T16:22:24.036" v="5195" actId="478"/>
          <ac:picMkLst>
            <pc:docMk/>
            <pc:sldMk cId="3512170540" sldId="287"/>
            <ac:picMk id="9" creationId="{F9E8F385-E424-4E4E-AD68-7C44996D64BC}"/>
          </ac:picMkLst>
        </pc:picChg>
        <pc:picChg chg="add mod">
          <ac:chgData name="Tony Nicholls" userId="2bf163a3-04b2-4569-9f41-5963ace2b9f7" providerId="ADAL" clId="{9C25DA43-94F1-4A66-8995-7402EE5F9FF3}" dt="2022-01-12T16:23:24.945" v="5202" actId="962"/>
          <ac:picMkLst>
            <pc:docMk/>
            <pc:sldMk cId="3512170540" sldId="287"/>
            <ac:picMk id="13" creationId="{B0FD0623-4899-49D4-97FE-636316FC3B88}"/>
          </ac:picMkLst>
        </pc:picChg>
      </pc:sldChg>
      <pc:sldChg chg="modSp add mod ord">
        <pc:chgData name="Tony Nicholls" userId="2bf163a3-04b2-4569-9f41-5963ace2b9f7" providerId="ADAL" clId="{9C25DA43-94F1-4A66-8995-7402EE5F9FF3}" dt="2022-01-12T17:31:41.597" v="7325" actId="20577"/>
        <pc:sldMkLst>
          <pc:docMk/>
          <pc:sldMk cId="3127306342" sldId="288"/>
        </pc:sldMkLst>
        <pc:spChg chg="mod">
          <ac:chgData name="Tony Nicholls" userId="2bf163a3-04b2-4569-9f41-5963ace2b9f7" providerId="ADAL" clId="{9C25DA43-94F1-4A66-8995-7402EE5F9FF3}" dt="2022-01-12T17:20:28.726" v="6729" actId="20577"/>
          <ac:spMkLst>
            <pc:docMk/>
            <pc:sldMk cId="3127306342" sldId="288"/>
            <ac:spMk id="2" creationId="{9CB56CA7-00B8-42FE-A9E8-2075F3AD5A7A}"/>
          </ac:spMkLst>
        </pc:spChg>
        <pc:spChg chg="mod">
          <ac:chgData name="Tony Nicholls" userId="2bf163a3-04b2-4569-9f41-5963ace2b9f7" providerId="ADAL" clId="{9C25DA43-94F1-4A66-8995-7402EE5F9FF3}" dt="2022-01-12T17:31:41.597" v="7325" actId="20577"/>
          <ac:spMkLst>
            <pc:docMk/>
            <pc:sldMk cId="3127306342" sldId="288"/>
            <ac:spMk id="3" creationId="{288F8998-7F3D-4077-8828-7BDFE519CEF2}"/>
          </ac:spMkLst>
        </pc:spChg>
      </pc:sldChg>
      <pc:sldChg chg="modSp add mod">
        <pc:chgData name="Tony Nicholls" userId="2bf163a3-04b2-4569-9f41-5963ace2b9f7" providerId="ADAL" clId="{9C25DA43-94F1-4A66-8995-7402EE5F9FF3}" dt="2022-01-12T17:20:14.027" v="6706" actId="20577"/>
        <pc:sldMkLst>
          <pc:docMk/>
          <pc:sldMk cId="2675266195" sldId="289"/>
        </pc:sldMkLst>
        <pc:spChg chg="mod">
          <ac:chgData name="Tony Nicholls" userId="2bf163a3-04b2-4569-9f41-5963ace2b9f7" providerId="ADAL" clId="{9C25DA43-94F1-4A66-8995-7402EE5F9FF3}" dt="2022-01-12T17:20:14.027" v="6706" actId="20577"/>
          <ac:spMkLst>
            <pc:docMk/>
            <pc:sldMk cId="2675266195" sldId="289"/>
            <ac:spMk id="3" creationId="{288F8998-7F3D-4077-8828-7BDFE519CEF2}"/>
          </ac:spMkLst>
        </pc:spChg>
      </pc:sldChg>
      <pc:sldChg chg="modSp new mod">
        <pc:chgData name="Tony Nicholls" userId="2bf163a3-04b2-4569-9f41-5963ace2b9f7" providerId="ADAL" clId="{9C25DA43-94F1-4A66-8995-7402EE5F9FF3}" dt="2022-01-12T20:56:06.449" v="10444" actId="20577"/>
        <pc:sldMkLst>
          <pc:docMk/>
          <pc:sldMk cId="3266810146" sldId="290"/>
        </pc:sldMkLst>
        <pc:spChg chg="mod">
          <ac:chgData name="Tony Nicholls" userId="2bf163a3-04b2-4569-9f41-5963ace2b9f7" providerId="ADAL" clId="{9C25DA43-94F1-4A66-8995-7402EE5F9FF3}" dt="2022-01-12T18:57:53.550" v="8383" actId="20577"/>
          <ac:spMkLst>
            <pc:docMk/>
            <pc:sldMk cId="3266810146" sldId="290"/>
            <ac:spMk id="2" creationId="{67E61996-7C6D-4342-9C14-FFEB2390D813}"/>
          </ac:spMkLst>
        </pc:spChg>
        <pc:spChg chg="mod">
          <ac:chgData name="Tony Nicholls" userId="2bf163a3-04b2-4569-9f41-5963ace2b9f7" providerId="ADAL" clId="{9C25DA43-94F1-4A66-8995-7402EE5F9FF3}" dt="2022-01-12T20:56:06.449" v="10444" actId="20577"/>
          <ac:spMkLst>
            <pc:docMk/>
            <pc:sldMk cId="3266810146" sldId="290"/>
            <ac:spMk id="3" creationId="{50716F74-2067-46B6-99EC-17B90CCB277C}"/>
          </ac:spMkLst>
        </pc:spChg>
      </pc:sldChg>
      <pc:sldChg chg="modSp new mod">
        <pc:chgData name="Tony Nicholls" userId="2bf163a3-04b2-4569-9f41-5963ace2b9f7" providerId="ADAL" clId="{9C25DA43-94F1-4A66-8995-7402EE5F9FF3}" dt="2022-01-12T20:47:26.702" v="9702" actId="20577"/>
        <pc:sldMkLst>
          <pc:docMk/>
          <pc:sldMk cId="590583858" sldId="291"/>
        </pc:sldMkLst>
        <pc:spChg chg="mod">
          <ac:chgData name="Tony Nicholls" userId="2bf163a3-04b2-4569-9f41-5963ace2b9f7" providerId="ADAL" clId="{9C25DA43-94F1-4A66-8995-7402EE5F9FF3}" dt="2022-01-12T18:57:34.232" v="8376" actId="20577"/>
          <ac:spMkLst>
            <pc:docMk/>
            <pc:sldMk cId="590583858" sldId="291"/>
            <ac:spMk id="2" creationId="{4DBED72A-0B6E-4C2C-A31C-D7B04AB233AF}"/>
          </ac:spMkLst>
        </pc:spChg>
        <pc:spChg chg="mod">
          <ac:chgData name="Tony Nicholls" userId="2bf163a3-04b2-4569-9f41-5963ace2b9f7" providerId="ADAL" clId="{9C25DA43-94F1-4A66-8995-7402EE5F9FF3}" dt="2022-01-12T20:47:26.702" v="9702" actId="20577"/>
          <ac:spMkLst>
            <pc:docMk/>
            <pc:sldMk cId="590583858" sldId="291"/>
            <ac:spMk id="3" creationId="{A2A1A2B0-7537-4B68-A02C-A78E427CB4D3}"/>
          </ac:spMkLst>
        </pc:spChg>
      </pc:sldChg>
      <pc:sldChg chg="modSp new mod">
        <pc:chgData name="Tony Nicholls" userId="2bf163a3-04b2-4569-9f41-5963ace2b9f7" providerId="ADAL" clId="{9C25DA43-94F1-4A66-8995-7402EE5F9FF3}" dt="2022-01-13T15:25:46.693" v="10475" actId="20577"/>
        <pc:sldMkLst>
          <pc:docMk/>
          <pc:sldMk cId="3376384069" sldId="292"/>
        </pc:sldMkLst>
        <pc:spChg chg="mod">
          <ac:chgData name="Tony Nicholls" userId="2bf163a3-04b2-4569-9f41-5963ace2b9f7" providerId="ADAL" clId="{9C25DA43-94F1-4A66-8995-7402EE5F9FF3}" dt="2022-01-12T20:44:57.176" v="9420" actId="20577"/>
          <ac:spMkLst>
            <pc:docMk/>
            <pc:sldMk cId="3376384069" sldId="292"/>
            <ac:spMk id="2" creationId="{E1B778FC-0BB8-4C47-99D3-07141A0F8270}"/>
          </ac:spMkLst>
        </pc:spChg>
        <pc:spChg chg="mod">
          <ac:chgData name="Tony Nicholls" userId="2bf163a3-04b2-4569-9f41-5963ace2b9f7" providerId="ADAL" clId="{9C25DA43-94F1-4A66-8995-7402EE5F9FF3}" dt="2022-01-13T15:25:46.693" v="10475" actId="20577"/>
          <ac:spMkLst>
            <pc:docMk/>
            <pc:sldMk cId="3376384069" sldId="292"/>
            <ac:spMk id="3" creationId="{7043C3A6-CA64-4DBE-BCDA-92029EAF2673}"/>
          </ac:spMkLst>
        </pc:spChg>
      </pc:sldChg>
      <pc:sldChg chg="addSp delSp modSp new del mod">
        <pc:chgData name="Tony Nicholls" userId="2bf163a3-04b2-4569-9f41-5963ace2b9f7" providerId="ADAL" clId="{9C25DA43-94F1-4A66-8995-7402EE5F9FF3}" dt="2022-01-13T16:27:53.922" v="10851" actId="47"/>
        <pc:sldMkLst>
          <pc:docMk/>
          <pc:sldMk cId="2491533642" sldId="293"/>
        </pc:sldMkLst>
        <pc:spChg chg="mod">
          <ac:chgData name="Tony Nicholls" userId="2bf163a3-04b2-4569-9f41-5963ace2b9f7" providerId="ADAL" clId="{9C25DA43-94F1-4A66-8995-7402EE5F9FF3}" dt="2022-01-13T16:24:26.456" v="10843" actId="20577"/>
          <ac:spMkLst>
            <pc:docMk/>
            <pc:sldMk cId="2491533642" sldId="293"/>
            <ac:spMk id="2" creationId="{DFCA615C-62CB-4D99-B2B7-2F48F6B885FA}"/>
          </ac:spMkLst>
        </pc:spChg>
        <pc:spChg chg="del">
          <ac:chgData name="Tony Nicholls" userId="2bf163a3-04b2-4569-9f41-5963ace2b9f7" providerId="ADAL" clId="{9C25DA43-94F1-4A66-8995-7402EE5F9FF3}" dt="2022-01-13T16:14:02.098" v="10498" actId="931"/>
          <ac:spMkLst>
            <pc:docMk/>
            <pc:sldMk cId="2491533642" sldId="293"/>
            <ac:spMk id="3" creationId="{DD7E8B5F-3CD0-4FEF-8230-4B391C163BD1}"/>
          </ac:spMkLst>
        </pc:spChg>
        <pc:spChg chg="mod">
          <ac:chgData name="Tony Nicholls" userId="2bf163a3-04b2-4569-9f41-5963ace2b9f7" providerId="ADAL" clId="{9C25DA43-94F1-4A66-8995-7402EE5F9FF3}" dt="2022-01-13T16:22:54.721" v="10832" actId="20577"/>
          <ac:spMkLst>
            <pc:docMk/>
            <pc:sldMk cId="2491533642" sldId="293"/>
            <ac:spMk id="4" creationId="{C29673ED-B88B-4A5C-9F76-D499169D30A5}"/>
          </ac:spMkLst>
        </pc:spChg>
        <pc:spChg chg="add mod">
          <ac:chgData name="Tony Nicholls" userId="2bf163a3-04b2-4569-9f41-5963ace2b9f7" providerId="ADAL" clId="{9C25DA43-94F1-4A66-8995-7402EE5F9FF3}" dt="2022-01-13T16:25:41.088" v="10850" actId="14100"/>
          <ac:spMkLst>
            <pc:docMk/>
            <pc:sldMk cId="2491533642" sldId="293"/>
            <ac:spMk id="8" creationId="{7911C311-8A76-40D0-83B5-E455F158DC13}"/>
          </ac:spMkLst>
        </pc:spChg>
        <pc:picChg chg="add mod">
          <ac:chgData name="Tony Nicholls" userId="2bf163a3-04b2-4569-9f41-5963ace2b9f7" providerId="ADAL" clId="{9C25DA43-94F1-4A66-8995-7402EE5F9FF3}" dt="2022-01-13T16:25:10.958" v="10846" actId="14100"/>
          <ac:picMkLst>
            <pc:docMk/>
            <pc:sldMk cId="2491533642" sldId="293"/>
            <ac:picMk id="6" creationId="{9AC74121-E7BF-4332-9EDC-8917B44E0F93}"/>
          </ac:picMkLst>
        </pc:picChg>
      </pc:sldChg>
      <pc:sldChg chg="addSp delSp modSp new mod ord modClrScheme chgLayout">
        <pc:chgData name="Tony Nicholls" userId="2bf163a3-04b2-4569-9f41-5963ace2b9f7" providerId="ADAL" clId="{9C25DA43-94F1-4A66-8995-7402EE5F9FF3}" dt="2022-01-13T16:54:02.915" v="12232"/>
        <pc:sldMkLst>
          <pc:docMk/>
          <pc:sldMk cId="2949659247" sldId="293"/>
        </pc:sldMkLst>
        <pc:spChg chg="del mod ord">
          <ac:chgData name="Tony Nicholls" userId="2bf163a3-04b2-4569-9f41-5963ace2b9f7" providerId="ADAL" clId="{9C25DA43-94F1-4A66-8995-7402EE5F9FF3}" dt="2022-01-13T16:29:56.419" v="10853" actId="700"/>
          <ac:spMkLst>
            <pc:docMk/>
            <pc:sldMk cId="2949659247" sldId="293"/>
            <ac:spMk id="2" creationId="{6CBC4A6D-F4AF-459D-A16C-7291703CBE2B}"/>
          </ac:spMkLst>
        </pc:spChg>
        <pc:spChg chg="del mod ord">
          <ac:chgData name="Tony Nicholls" userId="2bf163a3-04b2-4569-9f41-5963ace2b9f7" providerId="ADAL" clId="{9C25DA43-94F1-4A66-8995-7402EE5F9FF3}" dt="2022-01-13T16:29:56.419" v="10853" actId="700"/>
          <ac:spMkLst>
            <pc:docMk/>
            <pc:sldMk cId="2949659247" sldId="293"/>
            <ac:spMk id="3" creationId="{F03F2824-EF5D-477F-B3E9-FACE18799FE1}"/>
          </ac:spMkLst>
        </pc:spChg>
        <pc:spChg chg="del">
          <ac:chgData name="Tony Nicholls" userId="2bf163a3-04b2-4569-9f41-5963ace2b9f7" providerId="ADAL" clId="{9C25DA43-94F1-4A66-8995-7402EE5F9FF3}" dt="2022-01-13T16:29:56.419" v="10853" actId="700"/>
          <ac:spMkLst>
            <pc:docMk/>
            <pc:sldMk cId="2949659247" sldId="293"/>
            <ac:spMk id="4" creationId="{5CCB2A2F-7487-4E08-BBFC-6D43A1B14A75}"/>
          </ac:spMkLst>
        </pc:spChg>
        <pc:spChg chg="add mod ord">
          <ac:chgData name="Tony Nicholls" userId="2bf163a3-04b2-4569-9f41-5963ace2b9f7" providerId="ADAL" clId="{9C25DA43-94F1-4A66-8995-7402EE5F9FF3}" dt="2022-01-13T16:30:04.417" v="10876" actId="20577"/>
          <ac:spMkLst>
            <pc:docMk/>
            <pc:sldMk cId="2949659247" sldId="293"/>
            <ac:spMk id="5" creationId="{BE45DD3E-31D2-4AF8-8FC2-2202990105B7}"/>
          </ac:spMkLst>
        </pc:spChg>
        <pc:spChg chg="add mod ord">
          <ac:chgData name="Tony Nicholls" userId="2bf163a3-04b2-4569-9f41-5963ace2b9f7" providerId="ADAL" clId="{9C25DA43-94F1-4A66-8995-7402EE5F9FF3}" dt="2022-01-13T16:48:13.694" v="12119" actId="20577"/>
          <ac:spMkLst>
            <pc:docMk/>
            <pc:sldMk cId="2949659247" sldId="293"/>
            <ac:spMk id="6" creationId="{1ADA1759-D68D-482F-8FE9-DDAD9CA35A1D}"/>
          </ac:spMkLst>
        </pc:spChg>
      </pc:sldChg>
      <pc:sldChg chg="modSp new mod ord">
        <pc:chgData name="Tony Nicholls" userId="2bf163a3-04b2-4569-9f41-5963ace2b9f7" providerId="ADAL" clId="{9C25DA43-94F1-4A66-8995-7402EE5F9FF3}" dt="2022-01-13T16:54:07.056" v="12234"/>
        <pc:sldMkLst>
          <pc:docMk/>
          <pc:sldMk cId="3219404513" sldId="294"/>
        </pc:sldMkLst>
        <pc:spChg chg="mod">
          <ac:chgData name="Tony Nicholls" userId="2bf163a3-04b2-4569-9f41-5963ace2b9f7" providerId="ADAL" clId="{9C25DA43-94F1-4A66-8995-7402EE5F9FF3}" dt="2022-01-13T16:52:37.010" v="12230" actId="20577"/>
          <ac:spMkLst>
            <pc:docMk/>
            <pc:sldMk cId="3219404513" sldId="294"/>
            <ac:spMk id="2" creationId="{C43FBBB3-A162-4929-B297-8659A1CF5585}"/>
          </ac:spMkLst>
        </pc:spChg>
        <pc:spChg chg="mod">
          <ac:chgData name="Tony Nicholls" userId="2bf163a3-04b2-4569-9f41-5963ace2b9f7" providerId="ADAL" clId="{9C25DA43-94F1-4A66-8995-7402EE5F9FF3}" dt="2022-01-13T16:51:36.768" v="12218" actId="20577"/>
          <ac:spMkLst>
            <pc:docMk/>
            <pc:sldMk cId="3219404513" sldId="294"/>
            <ac:spMk id="3" creationId="{66A510AC-2330-4649-9FDA-CF1DF3256358}"/>
          </ac:spMkLst>
        </pc:spChg>
      </pc:sldChg>
      <pc:sldChg chg="modSp new mod">
        <pc:chgData name="Tony Nicholls" userId="2bf163a3-04b2-4569-9f41-5963ace2b9f7" providerId="ADAL" clId="{9C25DA43-94F1-4A66-8995-7402EE5F9FF3}" dt="2022-01-13T17:09:12.546" v="12989" actId="20577"/>
        <pc:sldMkLst>
          <pc:docMk/>
          <pc:sldMk cId="4134862880" sldId="295"/>
        </pc:sldMkLst>
        <pc:spChg chg="mod">
          <ac:chgData name="Tony Nicholls" userId="2bf163a3-04b2-4569-9f41-5963ace2b9f7" providerId="ADAL" clId="{9C25DA43-94F1-4A66-8995-7402EE5F9FF3}" dt="2022-01-13T16:55:55.412" v="12272" actId="20577"/>
          <ac:spMkLst>
            <pc:docMk/>
            <pc:sldMk cId="4134862880" sldId="295"/>
            <ac:spMk id="2" creationId="{05B0A5B9-BB00-4E9B-B2D1-214792DFF074}"/>
          </ac:spMkLst>
        </pc:spChg>
        <pc:spChg chg="mod">
          <ac:chgData name="Tony Nicholls" userId="2bf163a3-04b2-4569-9f41-5963ace2b9f7" providerId="ADAL" clId="{9C25DA43-94F1-4A66-8995-7402EE5F9FF3}" dt="2022-01-13T17:09:12.546" v="12989" actId="20577"/>
          <ac:spMkLst>
            <pc:docMk/>
            <pc:sldMk cId="4134862880" sldId="295"/>
            <ac:spMk id="3" creationId="{14829D00-1CF8-4894-B70E-89CBC59F1FAB}"/>
          </ac:spMkLst>
        </pc:spChg>
      </pc:sldChg>
    </pc:docChg>
  </pc:docChgLst>
  <pc:docChgLst>
    <pc:chgData name="Tony Nicholls" userId="S::tony@greatideaz.com::2bf163a3-04b2-4569-9f41-5963ace2b9f7" providerId="AD" clId="Web-{3CF514D2-7727-4F2E-8B84-F22587BC146C}"/>
    <pc:docChg chg="modSld">
      <pc:chgData name="Tony Nicholls" userId="S::tony@greatideaz.com::2bf163a3-04b2-4569-9f41-5963ace2b9f7" providerId="AD" clId="Web-{3CF514D2-7727-4F2E-8B84-F22587BC146C}" dt="2022-01-11T20:50:06.536" v="8" actId="20577"/>
      <pc:docMkLst>
        <pc:docMk/>
      </pc:docMkLst>
      <pc:sldChg chg="modSp">
        <pc:chgData name="Tony Nicholls" userId="S::tony@greatideaz.com::2bf163a3-04b2-4569-9f41-5963ace2b9f7" providerId="AD" clId="Web-{3CF514D2-7727-4F2E-8B84-F22587BC146C}" dt="2022-01-11T20:50:06.536" v="8" actId="20577"/>
        <pc:sldMkLst>
          <pc:docMk/>
          <pc:sldMk cId="106904919" sldId="261"/>
        </pc:sldMkLst>
        <pc:spChg chg="mod">
          <ac:chgData name="Tony Nicholls" userId="S::tony@greatideaz.com::2bf163a3-04b2-4569-9f41-5963ace2b9f7" providerId="AD" clId="Web-{3CF514D2-7727-4F2E-8B84-F22587BC146C}" dt="2022-01-11T20:50:06.536" v="8" actId="20577"/>
          <ac:spMkLst>
            <pc:docMk/>
            <pc:sldMk cId="106904919" sldId="261"/>
            <ac:spMk id="2" creationId="{00000000-0000-0000-0000-000000000000}"/>
          </ac:spMkLst>
        </pc:spChg>
      </pc:sldChg>
    </pc:docChg>
  </pc:docChgLst>
  <pc:docChgLst>
    <pc:chgData name="Tony Nicholls" userId="2bf163a3-04b2-4569-9f41-5963ace2b9f7" providerId="ADAL" clId="{0981F288-34F2-4ED4-BCE5-D6DAD934E36E}"/>
    <pc:docChg chg="custSel modSld modShowInfo">
      <pc:chgData name="Tony Nicholls" userId="2bf163a3-04b2-4569-9f41-5963ace2b9f7" providerId="ADAL" clId="{0981F288-34F2-4ED4-BCE5-D6DAD934E36E}" dt="2022-01-20T18:35:54.969" v="305" actId="20577"/>
      <pc:docMkLst>
        <pc:docMk/>
      </pc:docMkLst>
      <pc:sldChg chg="modSp mod">
        <pc:chgData name="Tony Nicholls" userId="2bf163a3-04b2-4569-9f41-5963ace2b9f7" providerId="ADAL" clId="{0981F288-34F2-4ED4-BCE5-D6DAD934E36E}" dt="2022-01-17T21:36:16.416" v="72" actId="20577"/>
        <pc:sldMkLst>
          <pc:docMk/>
          <pc:sldMk cId="106904919" sldId="261"/>
        </pc:sldMkLst>
        <pc:spChg chg="mod">
          <ac:chgData name="Tony Nicholls" userId="2bf163a3-04b2-4569-9f41-5963ace2b9f7" providerId="ADAL" clId="{0981F288-34F2-4ED4-BCE5-D6DAD934E36E}" dt="2022-01-17T21:36:16.416" v="72" actId="20577"/>
          <ac:spMkLst>
            <pc:docMk/>
            <pc:sldMk cId="106904919" sldId="261"/>
            <ac:spMk id="2" creationId="{00000000-0000-0000-0000-000000000000}"/>
          </ac:spMkLst>
        </pc:spChg>
      </pc:sldChg>
      <pc:sldChg chg="modSp mod">
        <pc:chgData name="Tony Nicholls" userId="2bf163a3-04b2-4569-9f41-5963ace2b9f7" providerId="ADAL" clId="{0981F288-34F2-4ED4-BCE5-D6DAD934E36E}" dt="2022-01-20T18:25:57.015" v="80" actId="20577"/>
        <pc:sldMkLst>
          <pc:docMk/>
          <pc:sldMk cId="2810015352" sldId="272"/>
        </pc:sldMkLst>
        <pc:spChg chg="mod">
          <ac:chgData name="Tony Nicholls" userId="2bf163a3-04b2-4569-9f41-5963ace2b9f7" providerId="ADAL" clId="{0981F288-34F2-4ED4-BCE5-D6DAD934E36E}" dt="2022-01-20T18:25:57.015" v="80" actId="20577"/>
          <ac:spMkLst>
            <pc:docMk/>
            <pc:sldMk cId="2810015352" sldId="272"/>
            <ac:spMk id="3" creationId="{131CCE6D-8B61-4523-809B-F3DE0835C302}"/>
          </ac:spMkLst>
        </pc:spChg>
      </pc:sldChg>
      <pc:sldChg chg="modSp mod">
        <pc:chgData name="Tony Nicholls" userId="2bf163a3-04b2-4569-9f41-5963ace2b9f7" providerId="ADAL" clId="{0981F288-34F2-4ED4-BCE5-D6DAD934E36E}" dt="2022-01-20T18:35:54.969" v="305" actId="20577"/>
        <pc:sldMkLst>
          <pc:docMk/>
          <pc:sldMk cId="664782841" sldId="302"/>
        </pc:sldMkLst>
        <pc:spChg chg="mod">
          <ac:chgData name="Tony Nicholls" userId="2bf163a3-04b2-4569-9f41-5963ace2b9f7" providerId="ADAL" clId="{0981F288-34F2-4ED4-BCE5-D6DAD934E36E}" dt="2022-01-20T18:35:54.969" v="305" actId="20577"/>
          <ac:spMkLst>
            <pc:docMk/>
            <pc:sldMk cId="664782841" sldId="302"/>
            <ac:spMk id="3" creationId="{03F85904-E8CA-4EB2-AEC4-FE1E92ACC471}"/>
          </ac:spMkLst>
        </pc:spChg>
      </pc:sldChg>
      <pc:sldChg chg="modSp mod">
        <pc:chgData name="Tony Nicholls" userId="2bf163a3-04b2-4569-9f41-5963ace2b9f7" providerId="ADAL" clId="{0981F288-34F2-4ED4-BCE5-D6DAD934E36E}" dt="2022-01-20T18:29:33.245" v="194" actId="20577"/>
        <pc:sldMkLst>
          <pc:docMk/>
          <pc:sldMk cId="1257331649" sldId="304"/>
        </pc:sldMkLst>
        <pc:spChg chg="mod">
          <ac:chgData name="Tony Nicholls" userId="2bf163a3-04b2-4569-9f41-5963ace2b9f7" providerId="ADAL" clId="{0981F288-34F2-4ED4-BCE5-D6DAD934E36E}" dt="2022-01-20T18:28:14.177" v="123" actId="20577"/>
          <ac:spMkLst>
            <pc:docMk/>
            <pc:sldMk cId="1257331649" sldId="304"/>
            <ac:spMk id="2" creationId="{C0A9FA01-7DFE-4E1B-BC01-07698169B5D5}"/>
          </ac:spMkLst>
        </pc:spChg>
        <pc:spChg chg="mod">
          <ac:chgData name="Tony Nicholls" userId="2bf163a3-04b2-4569-9f41-5963ace2b9f7" providerId="ADAL" clId="{0981F288-34F2-4ED4-BCE5-D6DAD934E36E}" dt="2022-01-20T18:29:33.245" v="194" actId="20577"/>
          <ac:spMkLst>
            <pc:docMk/>
            <pc:sldMk cId="1257331649" sldId="304"/>
            <ac:spMk id="3" creationId="{4521E313-C0FD-495B-8B73-CF97370E4B17}"/>
          </ac:spMkLst>
        </pc:spChg>
      </pc:sldChg>
      <pc:sldChg chg="modSp mod">
        <pc:chgData name="Tony Nicholls" userId="2bf163a3-04b2-4569-9f41-5963ace2b9f7" providerId="ADAL" clId="{0981F288-34F2-4ED4-BCE5-D6DAD934E36E}" dt="2022-01-20T18:29:22.313" v="182" actId="14"/>
        <pc:sldMkLst>
          <pc:docMk/>
          <pc:sldMk cId="1153892872" sldId="308"/>
        </pc:sldMkLst>
        <pc:spChg chg="mod">
          <ac:chgData name="Tony Nicholls" userId="2bf163a3-04b2-4569-9f41-5963ace2b9f7" providerId="ADAL" clId="{0981F288-34F2-4ED4-BCE5-D6DAD934E36E}" dt="2022-01-20T18:29:08.349" v="177" actId="20577"/>
          <ac:spMkLst>
            <pc:docMk/>
            <pc:sldMk cId="1153892872" sldId="308"/>
            <ac:spMk id="2" creationId="{C0A9FA01-7DFE-4E1B-BC01-07698169B5D5}"/>
          </ac:spMkLst>
        </pc:spChg>
        <pc:spChg chg="mod">
          <ac:chgData name="Tony Nicholls" userId="2bf163a3-04b2-4569-9f41-5963ace2b9f7" providerId="ADAL" clId="{0981F288-34F2-4ED4-BCE5-D6DAD934E36E}" dt="2022-01-20T18:29:22.313" v="182" actId="14"/>
          <ac:spMkLst>
            <pc:docMk/>
            <pc:sldMk cId="1153892872" sldId="308"/>
            <ac:spMk id="3" creationId="{4521E313-C0FD-495B-8B73-CF97370E4B17}"/>
          </ac:spMkLst>
        </pc:spChg>
      </pc:sldChg>
    </pc:docChg>
  </pc:docChgLst>
  <pc:docChgLst>
    <pc:chgData name="Tony Nicholls" userId="S::tony@greatideaz.com::2bf163a3-04b2-4569-9f41-5963ace2b9f7" providerId="AD" clId="Web-{E939EA19-84FC-4ACF-8BB5-38926EFCB6BD}"/>
    <pc:docChg chg="modSld">
      <pc:chgData name="Tony Nicholls" userId="S::tony@greatideaz.com::2bf163a3-04b2-4569-9f41-5963ace2b9f7" providerId="AD" clId="Web-{E939EA19-84FC-4ACF-8BB5-38926EFCB6BD}" dt="2022-01-14T16:12:22.786" v="4" actId="20577"/>
      <pc:docMkLst>
        <pc:docMk/>
      </pc:docMkLst>
      <pc:sldChg chg="modSp">
        <pc:chgData name="Tony Nicholls" userId="S::tony@greatideaz.com::2bf163a3-04b2-4569-9f41-5963ace2b9f7" providerId="AD" clId="Web-{E939EA19-84FC-4ACF-8BB5-38926EFCB6BD}" dt="2022-01-14T16:12:22.786" v="4" actId="20577"/>
        <pc:sldMkLst>
          <pc:docMk/>
          <pc:sldMk cId="106904919" sldId="261"/>
        </pc:sldMkLst>
        <pc:spChg chg="mod">
          <ac:chgData name="Tony Nicholls" userId="S::tony@greatideaz.com::2bf163a3-04b2-4569-9f41-5963ace2b9f7" providerId="AD" clId="Web-{E939EA19-84FC-4ACF-8BB5-38926EFCB6BD}" dt="2022-01-14T16:12:22.786" v="4" actId="20577"/>
          <ac:spMkLst>
            <pc:docMk/>
            <pc:sldMk cId="106904919" sldId="261"/>
            <ac:spMk id="2" creationId="{00000000-0000-0000-0000-000000000000}"/>
          </ac:spMkLst>
        </pc:spChg>
      </pc:sldChg>
    </pc:docChg>
  </pc:docChgLst>
  <pc:docChgLst>
    <pc:chgData name="Tony Nicholls" userId="2bf163a3-04b2-4569-9f41-5963ace2b9f7" providerId="ADAL" clId="{9295995B-81F8-4FDF-9988-B9AFC55A770B}"/>
    <pc:docChg chg="undo custSel addSld delSld modSld sldOrd">
      <pc:chgData name="Tony Nicholls" userId="2bf163a3-04b2-4569-9f41-5963ace2b9f7" providerId="ADAL" clId="{9295995B-81F8-4FDF-9988-B9AFC55A770B}" dt="2022-01-14T15:50:17.794" v="4605" actId="20577"/>
      <pc:docMkLst>
        <pc:docMk/>
      </pc:docMkLst>
      <pc:sldChg chg="modSp mod">
        <pc:chgData name="Tony Nicholls" userId="2bf163a3-04b2-4569-9f41-5963ace2b9f7" providerId="ADAL" clId="{9295995B-81F8-4FDF-9988-B9AFC55A770B}" dt="2022-01-13T18:44:42.142" v="137" actId="20577"/>
        <pc:sldMkLst>
          <pc:docMk/>
          <pc:sldMk cId="106904919" sldId="261"/>
        </pc:sldMkLst>
        <pc:spChg chg="mod">
          <ac:chgData name="Tony Nicholls" userId="2bf163a3-04b2-4569-9f41-5963ace2b9f7" providerId="ADAL" clId="{9295995B-81F8-4FDF-9988-B9AFC55A770B}" dt="2022-01-13T18:44:42.142" v="137" actId="20577"/>
          <ac:spMkLst>
            <pc:docMk/>
            <pc:sldMk cId="106904919" sldId="261"/>
            <ac:spMk id="2" creationId="{00000000-0000-0000-0000-000000000000}"/>
          </ac:spMkLst>
        </pc:spChg>
      </pc:sldChg>
      <pc:sldChg chg="modSp mod">
        <pc:chgData name="Tony Nicholls" userId="2bf163a3-04b2-4569-9f41-5963ace2b9f7" providerId="ADAL" clId="{9295995B-81F8-4FDF-9988-B9AFC55A770B}" dt="2022-01-13T20:51:30.780" v="4602" actId="20577"/>
        <pc:sldMkLst>
          <pc:docMk/>
          <pc:sldMk cId="2810015352" sldId="272"/>
        </pc:sldMkLst>
        <pc:spChg chg="mod">
          <ac:chgData name="Tony Nicholls" userId="2bf163a3-04b2-4569-9f41-5963ace2b9f7" providerId="ADAL" clId="{9295995B-81F8-4FDF-9988-B9AFC55A770B}" dt="2022-01-13T20:51:30.780" v="4602" actId="20577"/>
          <ac:spMkLst>
            <pc:docMk/>
            <pc:sldMk cId="2810015352" sldId="272"/>
            <ac:spMk id="3" creationId="{131CCE6D-8B61-4523-809B-F3DE0835C302}"/>
          </ac:spMkLst>
        </pc:spChg>
      </pc:sldChg>
      <pc:sldChg chg="modSp mod">
        <pc:chgData name="Tony Nicholls" userId="2bf163a3-04b2-4569-9f41-5963ace2b9f7" providerId="ADAL" clId="{9295995B-81F8-4FDF-9988-B9AFC55A770B}" dt="2022-01-13T19:09:58.129" v="1204" actId="20577"/>
        <pc:sldMkLst>
          <pc:docMk/>
          <pc:sldMk cId="1952239418" sldId="273"/>
        </pc:sldMkLst>
        <pc:spChg chg="mod">
          <ac:chgData name="Tony Nicholls" userId="2bf163a3-04b2-4569-9f41-5963ace2b9f7" providerId="ADAL" clId="{9295995B-81F8-4FDF-9988-B9AFC55A770B}" dt="2022-01-13T19:03:32.411" v="868" actId="20577"/>
          <ac:spMkLst>
            <pc:docMk/>
            <pc:sldMk cId="1952239418" sldId="273"/>
            <ac:spMk id="2" creationId="{5E371A96-E129-4ACC-80D1-BF367A7C01D7}"/>
          </ac:spMkLst>
        </pc:spChg>
        <pc:spChg chg="mod">
          <ac:chgData name="Tony Nicholls" userId="2bf163a3-04b2-4569-9f41-5963ace2b9f7" providerId="ADAL" clId="{9295995B-81F8-4FDF-9988-B9AFC55A770B}" dt="2022-01-13T19:09:58.129" v="1204" actId="20577"/>
          <ac:spMkLst>
            <pc:docMk/>
            <pc:sldMk cId="1952239418" sldId="273"/>
            <ac:spMk id="3" creationId="{65A309D3-39D5-4110-BE12-FB10F7A504DB}"/>
          </ac:spMkLst>
        </pc:spChg>
      </pc:sldChg>
      <pc:sldChg chg="modSp mod">
        <pc:chgData name="Tony Nicholls" userId="2bf163a3-04b2-4569-9f41-5963ace2b9f7" providerId="ADAL" clId="{9295995B-81F8-4FDF-9988-B9AFC55A770B}" dt="2022-01-13T20:19:31.890" v="2538" actId="20577"/>
        <pc:sldMkLst>
          <pc:docMk/>
          <pc:sldMk cId="4122607977" sldId="274"/>
        </pc:sldMkLst>
        <pc:spChg chg="mod">
          <ac:chgData name="Tony Nicholls" userId="2bf163a3-04b2-4569-9f41-5963ace2b9f7" providerId="ADAL" clId="{9295995B-81F8-4FDF-9988-B9AFC55A770B}" dt="2022-01-13T19:34:42.723" v="2037" actId="20577"/>
          <ac:spMkLst>
            <pc:docMk/>
            <pc:sldMk cId="4122607977" sldId="274"/>
            <ac:spMk id="2" creationId="{FAD49855-E3B5-4ED7-8B62-430723FA8B4F}"/>
          </ac:spMkLst>
        </pc:spChg>
        <pc:spChg chg="mod">
          <ac:chgData name="Tony Nicholls" userId="2bf163a3-04b2-4569-9f41-5963ace2b9f7" providerId="ADAL" clId="{9295995B-81F8-4FDF-9988-B9AFC55A770B}" dt="2022-01-13T20:19:31.890" v="2538" actId="20577"/>
          <ac:spMkLst>
            <pc:docMk/>
            <pc:sldMk cId="4122607977" sldId="274"/>
            <ac:spMk id="3" creationId="{05D08DB8-89E5-4FC2-A8BE-AFA3DE7432C5}"/>
          </ac:spMkLst>
        </pc:spChg>
      </pc:sldChg>
      <pc:sldChg chg="del">
        <pc:chgData name="Tony Nicholls" userId="2bf163a3-04b2-4569-9f41-5963ace2b9f7" providerId="ADAL" clId="{9295995B-81F8-4FDF-9988-B9AFC55A770B}" dt="2022-01-13T20:52:34.353" v="4603" actId="47"/>
        <pc:sldMkLst>
          <pc:docMk/>
          <pc:sldMk cId="3008878319" sldId="275"/>
        </pc:sldMkLst>
      </pc:sldChg>
      <pc:sldChg chg="modSp mod">
        <pc:chgData name="Tony Nicholls" userId="2bf163a3-04b2-4569-9f41-5963ace2b9f7" providerId="ADAL" clId="{9295995B-81F8-4FDF-9988-B9AFC55A770B}" dt="2022-01-13T19:02:06.221" v="831" actId="20577"/>
        <pc:sldMkLst>
          <pc:docMk/>
          <pc:sldMk cId="1852953676" sldId="277"/>
        </pc:sldMkLst>
        <pc:spChg chg="mod">
          <ac:chgData name="Tony Nicholls" userId="2bf163a3-04b2-4569-9f41-5963ace2b9f7" providerId="ADAL" clId="{9295995B-81F8-4FDF-9988-B9AFC55A770B}" dt="2022-01-13T18:49:55.173" v="287" actId="20577"/>
          <ac:spMkLst>
            <pc:docMk/>
            <pc:sldMk cId="1852953676" sldId="277"/>
            <ac:spMk id="2" creationId="{F94678F0-86B5-42BD-9DDC-6F33658B9234}"/>
          </ac:spMkLst>
        </pc:spChg>
        <pc:spChg chg="mod">
          <ac:chgData name="Tony Nicholls" userId="2bf163a3-04b2-4569-9f41-5963ace2b9f7" providerId="ADAL" clId="{9295995B-81F8-4FDF-9988-B9AFC55A770B}" dt="2022-01-13T19:02:06.221" v="831" actId="20577"/>
          <ac:spMkLst>
            <pc:docMk/>
            <pc:sldMk cId="1852953676" sldId="277"/>
            <ac:spMk id="3" creationId="{B0C124EC-B328-4CB4-87C2-A66AC4A19F72}"/>
          </ac:spMkLst>
        </pc:spChg>
      </pc:sldChg>
      <pc:sldChg chg="addSp delSp modSp mod ord">
        <pc:chgData name="Tony Nicholls" userId="2bf163a3-04b2-4569-9f41-5963ace2b9f7" providerId="ADAL" clId="{9295995B-81F8-4FDF-9988-B9AFC55A770B}" dt="2022-01-13T19:19:04.770" v="1555" actId="20577"/>
        <pc:sldMkLst>
          <pc:docMk/>
          <pc:sldMk cId="3415517152" sldId="278"/>
        </pc:sldMkLst>
        <pc:spChg chg="add del mod">
          <ac:chgData name="Tony Nicholls" userId="2bf163a3-04b2-4569-9f41-5963ace2b9f7" providerId="ADAL" clId="{9295995B-81F8-4FDF-9988-B9AFC55A770B}" dt="2022-01-13T19:14:39.103" v="1230" actId="931"/>
          <ac:spMkLst>
            <pc:docMk/>
            <pc:sldMk cId="3415517152" sldId="278"/>
            <ac:spMk id="3" creationId="{6C0762D1-EFAC-46CD-A261-D09D9C95FB17}"/>
          </ac:spMkLst>
        </pc:spChg>
        <pc:spChg chg="mod">
          <ac:chgData name="Tony Nicholls" userId="2bf163a3-04b2-4569-9f41-5963ace2b9f7" providerId="ADAL" clId="{9295995B-81F8-4FDF-9988-B9AFC55A770B}" dt="2022-01-13T19:12:16.141" v="1226" actId="20577"/>
          <ac:spMkLst>
            <pc:docMk/>
            <pc:sldMk cId="3415517152" sldId="278"/>
            <ac:spMk id="4" creationId="{7D84E823-82FD-4F10-B24A-0C95E3DE7C25}"/>
          </ac:spMkLst>
        </pc:spChg>
        <pc:spChg chg="mod">
          <ac:chgData name="Tony Nicholls" userId="2bf163a3-04b2-4569-9f41-5963ace2b9f7" providerId="ADAL" clId="{9295995B-81F8-4FDF-9988-B9AFC55A770B}" dt="2022-01-13T19:19:04.770" v="1555" actId="20577"/>
          <ac:spMkLst>
            <pc:docMk/>
            <pc:sldMk cId="3415517152" sldId="278"/>
            <ac:spMk id="6" creationId="{9C92FBEE-DDCB-4B73-AAE4-4C2A029B64ED}"/>
          </ac:spMkLst>
        </pc:spChg>
        <pc:spChg chg="mod">
          <ac:chgData name="Tony Nicholls" userId="2bf163a3-04b2-4569-9f41-5963ace2b9f7" providerId="ADAL" clId="{9295995B-81F8-4FDF-9988-B9AFC55A770B}" dt="2022-01-13T19:14:30.680" v="1229" actId="14100"/>
          <ac:spMkLst>
            <pc:docMk/>
            <pc:sldMk cId="3415517152" sldId="278"/>
            <ac:spMk id="7" creationId="{D4831344-514A-471C-AF0F-DD5CE3EB3885}"/>
          </ac:spMkLst>
        </pc:spChg>
        <pc:picChg chg="add mod">
          <ac:chgData name="Tony Nicholls" userId="2bf163a3-04b2-4569-9f41-5963ace2b9f7" providerId="ADAL" clId="{9295995B-81F8-4FDF-9988-B9AFC55A770B}" dt="2022-01-13T19:14:46.097" v="1231" actId="27614"/>
          <ac:picMkLst>
            <pc:docMk/>
            <pc:sldMk cId="3415517152" sldId="278"/>
            <ac:picMk id="8" creationId="{967C4199-CD70-4DD9-AE62-B517D6262142}"/>
          </ac:picMkLst>
        </pc:picChg>
        <pc:picChg chg="del">
          <ac:chgData name="Tony Nicholls" userId="2bf163a3-04b2-4569-9f41-5963ace2b9f7" providerId="ADAL" clId="{9295995B-81F8-4FDF-9988-B9AFC55A770B}" dt="2022-01-13T19:12:19.279" v="1227" actId="478"/>
          <ac:picMkLst>
            <pc:docMk/>
            <pc:sldMk cId="3415517152" sldId="278"/>
            <ac:picMk id="11" creationId="{C20BD4A5-1740-4CA6-A07F-CA35F02A23FF}"/>
          </ac:picMkLst>
        </pc:picChg>
      </pc:sldChg>
      <pc:sldChg chg="del">
        <pc:chgData name="Tony Nicholls" userId="2bf163a3-04b2-4569-9f41-5963ace2b9f7" providerId="ADAL" clId="{9295995B-81F8-4FDF-9988-B9AFC55A770B}" dt="2022-01-13T20:52:34.353" v="4603" actId="47"/>
        <pc:sldMkLst>
          <pc:docMk/>
          <pc:sldMk cId="698009185" sldId="279"/>
        </pc:sldMkLst>
      </pc:sldChg>
      <pc:sldChg chg="del">
        <pc:chgData name="Tony Nicholls" userId="2bf163a3-04b2-4569-9f41-5963ace2b9f7" providerId="ADAL" clId="{9295995B-81F8-4FDF-9988-B9AFC55A770B}" dt="2022-01-13T20:52:34.353" v="4603" actId="47"/>
        <pc:sldMkLst>
          <pc:docMk/>
          <pc:sldMk cId="767298761" sldId="280"/>
        </pc:sldMkLst>
      </pc:sldChg>
      <pc:sldChg chg="del">
        <pc:chgData name="Tony Nicholls" userId="2bf163a3-04b2-4569-9f41-5963ace2b9f7" providerId="ADAL" clId="{9295995B-81F8-4FDF-9988-B9AFC55A770B}" dt="2022-01-13T20:52:34.353" v="4603" actId="47"/>
        <pc:sldMkLst>
          <pc:docMk/>
          <pc:sldMk cId="898188861" sldId="281"/>
        </pc:sldMkLst>
      </pc:sldChg>
      <pc:sldChg chg="del">
        <pc:chgData name="Tony Nicholls" userId="2bf163a3-04b2-4569-9f41-5963ace2b9f7" providerId="ADAL" clId="{9295995B-81F8-4FDF-9988-B9AFC55A770B}" dt="2022-01-13T20:52:34.353" v="4603" actId="47"/>
        <pc:sldMkLst>
          <pc:docMk/>
          <pc:sldMk cId="2774985187" sldId="282"/>
        </pc:sldMkLst>
      </pc:sldChg>
      <pc:sldChg chg="del">
        <pc:chgData name="Tony Nicholls" userId="2bf163a3-04b2-4569-9f41-5963ace2b9f7" providerId="ADAL" clId="{9295995B-81F8-4FDF-9988-B9AFC55A770B}" dt="2022-01-13T20:52:34.353" v="4603" actId="47"/>
        <pc:sldMkLst>
          <pc:docMk/>
          <pc:sldMk cId="2769110508" sldId="284"/>
        </pc:sldMkLst>
      </pc:sldChg>
      <pc:sldChg chg="del">
        <pc:chgData name="Tony Nicholls" userId="2bf163a3-04b2-4569-9f41-5963ace2b9f7" providerId="ADAL" clId="{9295995B-81F8-4FDF-9988-B9AFC55A770B}" dt="2022-01-13T20:52:34.353" v="4603" actId="47"/>
        <pc:sldMkLst>
          <pc:docMk/>
          <pc:sldMk cId="4058879981" sldId="286"/>
        </pc:sldMkLst>
      </pc:sldChg>
      <pc:sldChg chg="del">
        <pc:chgData name="Tony Nicholls" userId="2bf163a3-04b2-4569-9f41-5963ace2b9f7" providerId="ADAL" clId="{9295995B-81F8-4FDF-9988-B9AFC55A770B}" dt="2022-01-13T20:52:34.353" v="4603" actId="47"/>
        <pc:sldMkLst>
          <pc:docMk/>
          <pc:sldMk cId="3512170540" sldId="287"/>
        </pc:sldMkLst>
      </pc:sldChg>
      <pc:sldChg chg="del">
        <pc:chgData name="Tony Nicholls" userId="2bf163a3-04b2-4569-9f41-5963ace2b9f7" providerId="ADAL" clId="{9295995B-81F8-4FDF-9988-B9AFC55A770B}" dt="2022-01-13T20:52:34.353" v="4603" actId="47"/>
        <pc:sldMkLst>
          <pc:docMk/>
          <pc:sldMk cId="3127306342" sldId="288"/>
        </pc:sldMkLst>
      </pc:sldChg>
      <pc:sldChg chg="del">
        <pc:chgData name="Tony Nicholls" userId="2bf163a3-04b2-4569-9f41-5963ace2b9f7" providerId="ADAL" clId="{9295995B-81F8-4FDF-9988-B9AFC55A770B}" dt="2022-01-13T20:52:34.353" v="4603" actId="47"/>
        <pc:sldMkLst>
          <pc:docMk/>
          <pc:sldMk cId="2675266195" sldId="289"/>
        </pc:sldMkLst>
      </pc:sldChg>
      <pc:sldChg chg="del">
        <pc:chgData name="Tony Nicholls" userId="2bf163a3-04b2-4569-9f41-5963ace2b9f7" providerId="ADAL" clId="{9295995B-81F8-4FDF-9988-B9AFC55A770B}" dt="2022-01-13T20:52:34.353" v="4603" actId="47"/>
        <pc:sldMkLst>
          <pc:docMk/>
          <pc:sldMk cId="3266810146" sldId="290"/>
        </pc:sldMkLst>
      </pc:sldChg>
      <pc:sldChg chg="del">
        <pc:chgData name="Tony Nicholls" userId="2bf163a3-04b2-4569-9f41-5963ace2b9f7" providerId="ADAL" clId="{9295995B-81F8-4FDF-9988-B9AFC55A770B}" dt="2022-01-13T20:52:34.353" v="4603" actId="47"/>
        <pc:sldMkLst>
          <pc:docMk/>
          <pc:sldMk cId="590583858" sldId="291"/>
        </pc:sldMkLst>
      </pc:sldChg>
      <pc:sldChg chg="del">
        <pc:chgData name="Tony Nicholls" userId="2bf163a3-04b2-4569-9f41-5963ace2b9f7" providerId="ADAL" clId="{9295995B-81F8-4FDF-9988-B9AFC55A770B}" dt="2022-01-13T20:52:34.353" v="4603" actId="47"/>
        <pc:sldMkLst>
          <pc:docMk/>
          <pc:sldMk cId="3376384069" sldId="292"/>
        </pc:sldMkLst>
      </pc:sldChg>
      <pc:sldChg chg="del">
        <pc:chgData name="Tony Nicholls" userId="2bf163a3-04b2-4569-9f41-5963ace2b9f7" providerId="ADAL" clId="{9295995B-81F8-4FDF-9988-B9AFC55A770B}" dt="2022-01-13T20:52:34.353" v="4603" actId="47"/>
        <pc:sldMkLst>
          <pc:docMk/>
          <pc:sldMk cId="2949659247" sldId="293"/>
        </pc:sldMkLst>
      </pc:sldChg>
      <pc:sldChg chg="del">
        <pc:chgData name="Tony Nicholls" userId="2bf163a3-04b2-4569-9f41-5963ace2b9f7" providerId="ADAL" clId="{9295995B-81F8-4FDF-9988-B9AFC55A770B}" dt="2022-01-13T20:52:34.353" v="4603" actId="47"/>
        <pc:sldMkLst>
          <pc:docMk/>
          <pc:sldMk cId="3219404513" sldId="294"/>
        </pc:sldMkLst>
      </pc:sldChg>
      <pc:sldChg chg="del">
        <pc:chgData name="Tony Nicholls" userId="2bf163a3-04b2-4569-9f41-5963ace2b9f7" providerId="ADAL" clId="{9295995B-81F8-4FDF-9988-B9AFC55A770B}" dt="2022-01-13T20:52:34.353" v="4603" actId="47"/>
        <pc:sldMkLst>
          <pc:docMk/>
          <pc:sldMk cId="4134862880" sldId="295"/>
        </pc:sldMkLst>
      </pc:sldChg>
      <pc:sldChg chg="addSp delSp modSp new mod">
        <pc:chgData name="Tony Nicholls" userId="2bf163a3-04b2-4569-9f41-5963ace2b9f7" providerId="ADAL" clId="{9295995B-81F8-4FDF-9988-B9AFC55A770B}" dt="2022-01-13T19:28:05.711" v="1966" actId="20577"/>
        <pc:sldMkLst>
          <pc:docMk/>
          <pc:sldMk cId="1896962540" sldId="296"/>
        </pc:sldMkLst>
        <pc:spChg chg="mod">
          <ac:chgData name="Tony Nicholls" userId="2bf163a3-04b2-4569-9f41-5963ace2b9f7" providerId="ADAL" clId="{9295995B-81F8-4FDF-9988-B9AFC55A770B}" dt="2022-01-13T19:21:55.699" v="1572" actId="20577"/>
          <ac:spMkLst>
            <pc:docMk/>
            <pc:sldMk cId="1896962540" sldId="296"/>
            <ac:spMk id="2" creationId="{7CB6C163-DAD3-4CDA-85C1-FDA2DA3BA3B0}"/>
          </ac:spMkLst>
        </pc:spChg>
        <pc:spChg chg="del">
          <ac:chgData name="Tony Nicholls" userId="2bf163a3-04b2-4569-9f41-5963ace2b9f7" providerId="ADAL" clId="{9295995B-81F8-4FDF-9988-B9AFC55A770B}" dt="2022-01-13T19:23:08.318" v="1573" actId="931"/>
          <ac:spMkLst>
            <pc:docMk/>
            <pc:sldMk cId="1896962540" sldId="296"/>
            <ac:spMk id="3" creationId="{95F0E360-C28D-410B-8222-1E117019CD11}"/>
          </ac:spMkLst>
        </pc:spChg>
        <pc:spChg chg="mod">
          <ac:chgData name="Tony Nicholls" userId="2bf163a3-04b2-4569-9f41-5963ace2b9f7" providerId="ADAL" clId="{9295995B-81F8-4FDF-9988-B9AFC55A770B}" dt="2022-01-13T19:28:05.711" v="1966" actId="20577"/>
          <ac:spMkLst>
            <pc:docMk/>
            <pc:sldMk cId="1896962540" sldId="296"/>
            <ac:spMk id="4" creationId="{05AAF96E-349C-4FD4-86F1-2529E19EEC4A}"/>
          </ac:spMkLst>
        </pc:spChg>
        <pc:spChg chg="add mod">
          <ac:chgData name="Tony Nicholls" userId="2bf163a3-04b2-4569-9f41-5963ace2b9f7" providerId="ADAL" clId="{9295995B-81F8-4FDF-9988-B9AFC55A770B}" dt="2022-01-13T19:25:15.539" v="1818" actId="1036"/>
          <ac:spMkLst>
            <pc:docMk/>
            <pc:sldMk cId="1896962540" sldId="296"/>
            <ac:spMk id="8" creationId="{7A63F59B-D2E0-470D-ABEA-98DE08B0FE30}"/>
          </ac:spMkLst>
        </pc:spChg>
        <pc:picChg chg="add mod">
          <ac:chgData name="Tony Nicholls" userId="2bf163a3-04b2-4569-9f41-5963ace2b9f7" providerId="ADAL" clId="{9295995B-81F8-4FDF-9988-B9AFC55A770B}" dt="2022-01-13T19:23:13.120" v="1575" actId="962"/>
          <ac:picMkLst>
            <pc:docMk/>
            <pc:sldMk cId="1896962540" sldId="296"/>
            <ac:picMk id="6" creationId="{540FE55C-CB5D-4498-8346-5CDA7945EA19}"/>
          </ac:picMkLst>
        </pc:picChg>
      </pc:sldChg>
      <pc:sldChg chg="modSp new mod ord">
        <pc:chgData name="Tony Nicholls" userId="2bf163a3-04b2-4569-9f41-5963ace2b9f7" providerId="ADAL" clId="{9295995B-81F8-4FDF-9988-B9AFC55A770B}" dt="2022-01-13T20:38:22.911" v="3492" actId="27636"/>
        <pc:sldMkLst>
          <pc:docMk/>
          <pc:sldMk cId="142386346" sldId="297"/>
        </pc:sldMkLst>
        <pc:spChg chg="mod">
          <ac:chgData name="Tony Nicholls" userId="2bf163a3-04b2-4569-9f41-5963ace2b9f7" providerId="ADAL" clId="{9295995B-81F8-4FDF-9988-B9AFC55A770B}" dt="2022-01-13T20:22:16.689" v="2639" actId="313"/>
          <ac:spMkLst>
            <pc:docMk/>
            <pc:sldMk cId="142386346" sldId="297"/>
            <ac:spMk id="2" creationId="{08B201A7-AA0C-4E18-8EC6-04D209E569F8}"/>
          </ac:spMkLst>
        </pc:spChg>
        <pc:spChg chg="mod">
          <ac:chgData name="Tony Nicholls" userId="2bf163a3-04b2-4569-9f41-5963ace2b9f7" providerId="ADAL" clId="{9295995B-81F8-4FDF-9988-B9AFC55A770B}" dt="2022-01-13T20:38:22.911" v="3492" actId="27636"/>
          <ac:spMkLst>
            <pc:docMk/>
            <pc:sldMk cId="142386346" sldId="297"/>
            <ac:spMk id="3" creationId="{A80C2C51-B455-4531-8807-CA900C8EE8FE}"/>
          </ac:spMkLst>
        </pc:spChg>
      </pc:sldChg>
      <pc:sldChg chg="modSp new mod">
        <pc:chgData name="Tony Nicholls" userId="2bf163a3-04b2-4569-9f41-5963ace2b9f7" providerId="ADAL" clId="{9295995B-81F8-4FDF-9988-B9AFC55A770B}" dt="2022-01-14T15:50:17.794" v="4605" actId="20577"/>
        <pc:sldMkLst>
          <pc:docMk/>
          <pc:sldMk cId="2527653094" sldId="298"/>
        </pc:sldMkLst>
        <pc:spChg chg="mod">
          <ac:chgData name="Tony Nicholls" userId="2bf163a3-04b2-4569-9f41-5963ace2b9f7" providerId="ADAL" clId="{9295995B-81F8-4FDF-9988-B9AFC55A770B}" dt="2022-01-13T20:40:45.770" v="3605" actId="313"/>
          <ac:spMkLst>
            <pc:docMk/>
            <pc:sldMk cId="2527653094" sldId="298"/>
            <ac:spMk id="2" creationId="{8BF1D532-B9A0-4C52-BC32-66A66552DC41}"/>
          </ac:spMkLst>
        </pc:spChg>
        <pc:spChg chg="mod">
          <ac:chgData name="Tony Nicholls" userId="2bf163a3-04b2-4569-9f41-5963ace2b9f7" providerId="ADAL" clId="{9295995B-81F8-4FDF-9988-B9AFC55A770B}" dt="2022-01-14T15:50:17.794" v="4605" actId="20577"/>
          <ac:spMkLst>
            <pc:docMk/>
            <pc:sldMk cId="2527653094" sldId="298"/>
            <ac:spMk id="3" creationId="{F7BCDD29-1908-4CDF-9E91-00ACFCBA6D2F}"/>
          </ac:spMkLst>
        </pc:spChg>
      </pc:sldChg>
      <pc:sldChg chg="modSp new mod">
        <pc:chgData name="Tony Nicholls" userId="2bf163a3-04b2-4569-9f41-5963ace2b9f7" providerId="ADAL" clId="{9295995B-81F8-4FDF-9988-B9AFC55A770B}" dt="2022-01-13T20:51:09.521" v="4555" actId="20577"/>
        <pc:sldMkLst>
          <pc:docMk/>
          <pc:sldMk cId="3089830831" sldId="299"/>
        </pc:sldMkLst>
        <pc:spChg chg="mod">
          <ac:chgData name="Tony Nicholls" userId="2bf163a3-04b2-4569-9f41-5963ace2b9f7" providerId="ADAL" clId="{9295995B-81F8-4FDF-9988-B9AFC55A770B}" dt="2022-01-13T20:51:09.521" v="4555" actId="20577"/>
          <ac:spMkLst>
            <pc:docMk/>
            <pc:sldMk cId="3089830831" sldId="299"/>
            <ac:spMk id="2" creationId="{955C1065-6649-4D2E-8E99-BBA03E676953}"/>
          </ac:spMkLst>
        </pc:spChg>
        <pc:spChg chg="mod">
          <ac:chgData name="Tony Nicholls" userId="2bf163a3-04b2-4569-9f41-5963ace2b9f7" providerId="ADAL" clId="{9295995B-81F8-4FDF-9988-B9AFC55A770B}" dt="2022-01-13T20:51:06.309" v="4553" actId="14"/>
          <ac:spMkLst>
            <pc:docMk/>
            <pc:sldMk cId="3089830831" sldId="299"/>
            <ac:spMk id="3" creationId="{B09A6816-D461-4831-8426-8435C18F715C}"/>
          </ac:spMkLst>
        </pc:spChg>
      </pc:sldChg>
    </pc:docChg>
  </pc:docChgLst>
  <pc:docChgLst>
    <pc:chgData name="Tony Nicholls" userId="2bf163a3-04b2-4569-9f41-5963ace2b9f7" providerId="ADAL" clId="{B71D56C8-AE13-45A7-A9D1-43A77C805056}"/>
    <pc:docChg chg="undo custSel addSld delSld modSld">
      <pc:chgData name="Tony Nicholls" userId="2bf163a3-04b2-4569-9f41-5963ace2b9f7" providerId="ADAL" clId="{B71D56C8-AE13-45A7-A9D1-43A77C805056}" dt="2022-01-14T18:03:30.425" v="2387" actId="20577"/>
      <pc:docMkLst>
        <pc:docMk/>
      </pc:docMkLst>
      <pc:sldChg chg="modSp mod">
        <pc:chgData name="Tony Nicholls" userId="2bf163a3-04b2-4569-9f41-5963ace2b9f7" providerId="ADAL" clId="{B71D56C8-AE13-45A7-A9D1-43A77C805056}" dt="2022-01-14T17:41:20.360" v="1487" actId="20577"/>
        <pc:sldMkLst>
          <pc:docMk/>
          <pc:sldMk cId="2810015352" sldId="272"/>
        </pc:sldMkLst>
        <pc:spChg chg="mod">
          <ac:chgData name="Tony Nicholls" userId="2bf163a3-04b2-4569-9f41-5963ace2b9f7" providerId="ADAL" clId="{B71D56C8-AE13-45A7-A9D1-43A77C805056}" dt="2022-01-14T17:41:20.360" v="1487" actId="20577"/>
          <ac:spMkLst>
            <pc:docMk/>
            <pc:sldMk cId="2810015352" sldId="272"/>
            <ac:spMk id="3" creationId="{131CCE6D-8B61-4523-809B-F3DE0835C302}"/>
          </ac:spMkLst>
        </pc:spChg>
      </pc:sldChg>
      <pc:sldChg chg="del">
        <pc:chgData name="Tony Nicholls" userId="2bf163a3-04b2-4569-9f41-5963ace2b9f7" providerId="ADAL" clId="{B71D56C8-AE13-45A7-A9D1-43A77C805056}" dt="2022-01-14T16:35:12.436" v="629" actId="47"/>
        <pc:sldMkLst>
          <pc:docMk/>
          <pc:sldMk cId="1952239418" sldId="273"/>
        </pc:sldMkLst>
      </pc:sldChg>
      <pc:sldChg chg="del">
        <pc:chgData name="Tony Nicholls" userId="2bf163a3-04b2-4569-9f41-5963ace2b9f7" providerId="ADAL" clId="{B71D56C8-AE13-45A7-A9D1-43A77C805056}" dt="2022-01-14T16:35:12.436" v="629" actId="47"/>
        <pc:sldMkLst>
          <pc:docMk/>
          <pc:sldMk cId="4122607977" sldId="274"/>
        </pc:sldMkLst>
      </pc:sldChg>
      <pc:sldChg chg="del">
        <pc:chgData name="Tony Nicholls" userId="2bf163a3-04b2-4569-9f41-5963ace2b9f7" providerId="ADAL" clId="{B71D56C8-AE13-45A7-A9D1-43A77C805056}" dt="2022-01-14T16:35:07.306" v="628" actId="47"/>
        <pc:sldMkLst>
          <pc:docMk/>
          <pc:sldMk cId="1852953676" sldId="277"/>
        </pc:sldMkLst>
      </pc:sldChg>
      <pc:sldChg chg="del">
        <pc:chgData name="Tony Nicholls" userId="2bf163a3-04b2-4569-9f41-5963ace2b9f7" providerId="ADAL" clId="{B71D56C8-AE13-45A7-A9D1-43A77C805056}" dt="2022-01-14T16:35:12.436" v="629" actId="47"/>
        <pc:sldMkLst>
          <pc:docMk/>
          <pc:sldMk cId="3415517152" sldId="278"/>
        </pc:sldMkLst>
      </pc:sldChg>
      <pc:sldChg chg="del">
        <pc:chgData name="Tony Nicholls" userId="2bf163a3-04b2-4569-9f41-5963ace2b9f7" providerId="ADAL" clId="{B71D56C8-AE13-45A7-A9D1-43A77C805056}" dt="2022-01-14T16:35:12.436" v="629" actId="47"/>
        <pc:sldMkLst>
          <pc:docMk/>
          <pc:sldMk cId="1896962540" sldId="296"/>
        </pc:sldMkLst>
      </pc:sldChg>
      <pc:sldChg chg="del">
        <pc:chgData name="Tony Nicholls" userId="2bf163a3-04b2-4569-9f41-5963ace2b9f7" providerId="ADAL" clId="{B71D56C8-AE13-45A7-A9D1-43A77C805056}" dt="2022-01-14T16:35:12.436" v="629" actId="47"/>
        <pc:sldMkLst>
          <pc:docMk/>
          <pc:sldMk cId="142386346" sldId="297"/>
        </pc:sldMkLst>
      </pc:sldChg>
      <pc:sldChg chg="del">
        <pc:chgData name="Tony Nicholls" userId="2bf163a3-04b2-4569-9f41-5963ace2b9f7" providerId="ADAL" clId="{B71D56C8-AE13-45A7-A9D1-43A77C805056}" dt="2022-01-14T16:35:12.436" v="629" actId="47"/>
        <pc:sldMkLst>
          <pc:docMk/>
          <pc:sldMk cId="2527653094" sldId="298"/>
        </pc:sldMkLst>
      </pc:sldChg>
      <pc:sldChg chg="del">
        <pc:chgData name="Tony Nicholls" userId="2bf163a3-04b2-4569-9f41-5963ace2b9f7" providerId="ADAL" clId="{B71D56C8-AE13-45A7-A9D1-43A77C805056}" dt="2022-01-14T16:35:12.436" v="629" actId="47"/>
        <pc:sldMkLst>
          <pc:docMk/>
          <pc:sldMk cId="3089830831" sldId="299"/>
        </pc:sldMkLst>
      </pc:sldChg>
      <pc:sldChg chg="modSp new del mod">
        <pc:chgData name="Tony Nicholls" userId="2bf163a3-04b2-4569-9f41-5963ace2b9f7" providerId="ADAL" clId="{B71D56C8-AE13-45A7-A9D1-43A77C805056}" dt="2022-01-14T17:43:23.555" v="1488" actId="47"/>
        <pc:sldMkLst>
          <pc:docMk/>
          <pc:sldMk cId="137523076" sldId="300"/>
        </pc:sldMkLst>
        <pc:spChg chg="mod">
          <ac:chgData name="Tony Nicholls" userId="2bf163a3-04b2-4569-9f41-5963ace2b9f7" providerId="ADAL" clId="{B71D56C8-AE13-45A7-A9D1-43A77C805056}" dt="2022-01-14T16:24:01.942" v="259" actId="20577"/>
          <ac:spMkLst>
            <pc:docMk/>
            <pc:sldMk cId="137523076" sldId="300"/>
            <ac:spMk id="2" creationId="{877D631A-59AA-4DF7-9E9B-922B89AFB1CD}"/>
          </ac:spMkLst>
        </pc:spChg>
        <pc:spChg chg="mod">
          <ac:chgData name="Tony Nicholls" userId="2bf163a3-04b2-4569-9f41-5963ace2b9f7" providerId="ADAL" clId="{B71D56C8-AE13-45A7-A9D1-43A77C805056}" dt="2022-01-14T16:24:17.278" v="261" actId="14"/>
          <ac:spMkLst>
            <pc:docMk/>
            <pc:sldMk cId="137523076" sldId="300"/>
            <ac:spMk id="3" creationId="{44E8E9AE-542F-4401-BAFD-00D8D6523222}"/>
          </ac:spMkLst>
        </pc:spChg>
      </pc:sldChg>
      <pc:sldChg chg="modSp new mod">
        <pc:chgData name="Tony Nicholls" userId="2bf163a3-04b2-4569-9f41-5963ace2b9f7" providerId="ADAL" clId="{B71D56C8-AE13-45A7-A9D1-43A77C805056}" dt="2022-01-14T16:37:58.872" v="655" actId="20577"/>
        <pc:sldMkLst>
          <pc:docMk/>
          <pc:sldMk cId="4237076377" sldId="301"/>
        </pc:sldMkLst>
        <pc:spChg chg="mod">
          <ac:chgData name="Tony Nicholls" userId="2bf163a3-04b2-4569-9f41-5963ace2b9f7" providerId="ADAL" clId="{B71D56C8-AE13-45A7-A9D1-43A77C805056}" dt="2022-01-14T16:24:37.420" v="281" actId="20577"/>
          <ac:spMkLst>
            <pc:docMk/>
            <pc:sldMk cId="4237076377" sldId="301"/>
            <ac:spMk id="2" creationId="{0C363DC9-4115-4E68-9E0D-4D8607BC3EDB}"/>
          </ac:spMkLst>
        </pc:spChg>
        <pc:spChg chg="mod">
          <ac:chgData name="Tony Nicholls" userId="2bf163a3-04b2-4569-9f41-5963ace2b9f7" providerId="ADAL" clId="{B71D56C8-AE13-45A7-A9D1-43A77C805056}" dt="2022-01-14T16:37:58.872" v="655" actId="20577"/>
          <ac:spMkLst>
            <pc:docMk/>
            <pc:sldMk cId="4237076377" sldId="301"/>
            <ac:spMk id="3" creationId="{A06277B8-ED68-4B66-B499-938E0FAC8876}"/>
          </ac:spMkLst>
        </pc:spChg>
      </pc:sldChg>
      <pc:sldChg chg="modSp new mod">
        <pc:chgData name="Tony Nicholls" userId="2bf163a3-04b2-4569-9f41-5963ace2b9f7" providerId="ADAL" clId="{B71D56C8-AE13-45A7-A9D1-43A77C805056}" dt="2022-01-14T16:38:32.894" v="657" actId="20578"/>
        <pc:sldMkLst>
          <pc:docMk/>
          <pc:sldMk cId="664782841" sldId="302"/>
        </pc:sldMkLst>
        <pc:spChg chg="mod">
          <ac:chgData name="Tony Nicholls" userId="2bf163a3-04b2-4569-9f41-5963ace2b9f7" providerId="ADAL" clId="{B71D56C8-AE13-45A7-A9D1-43A77C805056}" dt="2022-01-14T16:24:54.047" v="305" actId="20577"/>
          <ac:spMkLst>
            <pc:docMk/>
            <pc:sldMk cId="664782841" sldId="302"/>
            <ac:spMk id="2" creationId="{A9391113-7837-422D-954F-7D5A73AFCF91}"/>
          </ac:spMkLst>
        </pc:spChg>
        <pc:spChg chg="mod">
          <ac:chgData name="Tony Nicholls" userId="2bf163a3-04b2-4569-9f41-5963ace2b9f7" providerId="ADAL" clId="{B71D56C8-AE13-45A7-A9D1-43A77C805056}" dt="2022-01-14T16:38:32.894" v="657" actId="20578"/>
          <ac:spMkLst>
            <pc:docMk/>
            <pc:sldMk cId="664782841" sldId="302"/>
            <ac:spMk id="3" creationId="{03F85904-E8CA-4EB2-AEC4-FE1E92ACC471}"/>
          </ac:spMkLst>
        </pc:spChg>
      </pc:sldChg>
      <pc:sldChg chg="modSp new mod">
        <pc:chgData name="Tony Nicholls" userId="2bf163a3-04b2-4569-9f41-5963ace2b9f7" providerId="ADAL" clId="{B71D56C8-AE13-45A7-A9D1-43A77C805056}" dt="2022-01-14T16:46:24.547" v="924" actId="20577"/>
        <pc:sldMkLst>
          <pc:docMk/>
          <pc:sldMk cId="1621233614" sldId="303"/>
        </pc:sldMkLst>
        <pc:spChg chg="mod">
          <ac:chgData name="Tony Nicholls" userId="2bf163a3-04b2-4569-9f41-5963ace2b9f7" providerId="ADAL" clId="{B71D56C8-AE13-45A7-A9D1-43A77C805056}" dt="2022-01-14T16:25:09.435" v="323" actId="20577"/>
          <ac:spMkLst>
            <pc:docMk/>
            <pc:sldMk cId="1621233614" sldId="303"/>
            <ac:spMk id="2" creationId="{897C9673-3893-485F-BA50-F680E1DBA6BF}"/>
          </ac:spMkLst>
        </pc:spChg>
        <pc:spChg chg="mod">
          <ac:chgData name="Tony Nicholls" userId="2bf163a3-04b2-4569-9f41-5963ace2b9f7" providerId="ADAL" clId="{B71D56C8-AE13-45A7-A9D1-43A77C805056}" dt="2022-01-14T16:46:24.547" v="924" actId="20577"/>
          <ac:spMkLst>
            <pc:docMk/>
            <pc:sldMk cId="1621233614" sldId="303"/>
            <ac:spMk id="3" creationId="{0DC38714-EEB1-4076-9F4B-7C895696C728}"/>
          </ac:spMkLst>
        </pc:spChg>
      </pc:sldChg>
      <pc:sldChg chg="modSp new mod">
        <pc:chgData name="Tony Nicholls" userId="2bf163a3-04b2-4569-9f41-5963ace2b9f7" providerId="ADAL" clId="{B71D56C8-AE13-45A7-A9D1-43A77C805056}" dt="2022-01-14T17:00:20.472" v="1294" actId="313"/>
        <pc:sldMkLst>
          <pc:docMk/>
          <pc:sldMk cId="1257331649" sldId="304"/>
        </pc:sldMkLst>
        <pc:spChg chg="mod">
          <ac:chgData name="Tony Nicholls" userId="2bf163a3-04b2-4569-9f41-5963ace2b9f7" providerId="ADAL" clId="{B71D56C8-AE13-45A7-A9D1-43A77C805056}" dt="2022-01-14T16:25:33.167" v="331" actId="20577"/>
          <ac:spMkLst>
            <pc:docMk/>
            <pc:sldMk cId="1257331649" sldId="304"/>
            <ac:spMk id="2" creationId="{C0A9FA01-7DFE-4E1B-BC01-07698169B5D5}"/>
          </ac:spMkLst>
        </pc:spChg>
        <pc:spChg chg="mod">
          <ac:chgData name="Tony Nicholls" userId="2bf163a3-04b2-4569-9f41-5963ace2b9f7" providerId="ADAL" clId="{B71D56C8-AE13-45A7-A9D1-43A77C805056}" dt="2022-01-14T17:00:20.472" v="1294" actId="313"/>
          <ac:spMkLst>
            <pc:docMk/>
            <pc:sldMk cId="1257331649" sldId="304"/>
            <ac:spMk id="3" creationId="{4521E313-C0FD-495B-8B73-CF97370E4B17}"/>
          </ac:spMkLst>
        </pc:spChg>
      </pc:sldChg>
      <pc:sldChg chg="modSp new mod">
        <pc:chgData name="Tony Nicholls" userId="2bf163a3-04b2-4569-9f41-5963ace2b9f7" providerId="ADAL" clId="{B71D56C8-AE13-45A7-A9D1-43A77C805056}" dt="2022-01-14T17:50:15.562" v="1979" actId="20577"/>
        <pc:sldMkLst>
          <pc:docMk/>
          <pc:sldMk cId="2267105193" sldId="305"/>
        </pc:sldMkLst>
        <pc:spChg chg="mod">
          <ac:chgData name="Tony Nicholls" userId="2bf163a3-04b2-4569-9f41-5963ace2b9f7" providerId="ADAL" clId="{B71D56C8-AE13-45A7-A9D1-43A77C805056}" dt="2022-01-14T16:25:49.160" v="349" actId="20577"/>
          <ac:spMkLst>
            <pc:docMk/>
            <pc:sldMk cId="2267105193" sldId="305"/>
            <ac:spMk id="2" creationId="{8A030C0B-3E00-4D15-A82D-02F84BCB6E22}"/>
          </ac:spMkLst>
        </pc:spChg>
        <pc:spChg chg="mod">
          <ac:chgData name="Tony Nicholls" userId="2bf163a3-04b2-4569-9f41-5963ace2b9f7" providerId="ADAL" clId="{B71D56C8-AE13-45A7-A9D1-43A77C805056}" dt="2022-01-14T17:50:15.562" v="1979" actId="20577"/>
          <ac:spMkLst>
            <pc:docMk/>
            <pc:sldMk cId="2267105193" sldId="305"/>
            <ac:spMk id="3" creationId="{BD7B53D8-FBED-41C5-9630-8BA41C2FA2EC}"/>
          </ac:spMkLst>
        </pc:spChg>
      </pc:sldChg>
      <pc:sldChg chg="modSp new mod">
        <pc:chgData name="Tony Nicholls" userId="2bf163a3-04b2-4569-9f41-5963ace2b9f7" providerId="ADAL" clId="{B71D56C8-AE13-45A7-A9D1-43A77C805056}" dt="2022-01-14T17:57:36.977" v="2229" actId="20577"/>
        <pc:sldMkLst>
          <pc:docMk/>
          <pc:sldMk cId="1263721207" sldId="306"/>
        </pc:sldMkLst>
        <pc:spChg chg="mod">
          <ac:chgData name="Tony Nicholls" userId="2bf163a3-04b2-4569-9f41-5963ace2b9f7" providerId="ADAL" clId="{B71D56C8-AE13-45A7-A9D1-43A77C805056}" dt="2022-01-14T16:26:14.183" v="379" actId="20577"/>
          <ac:spMkLst>
            <pc:docMk/>
            <pc:sldMk cId="1263721207" sldId="306"/>
            <ac:spMk id="2" creationId="{8339A79F-2F52-4D36-9177-1189D513F726}"/>
          </ac:spMkLst>
        </pc:spChg>
        <pc:spChg chg="mod">
          <ac:chgData name="Tony Nicholls" userId="2bf163a3-04b2-4569-9f41-5963ace2b9f7" providerId="ADAL" clId="{B71D56C8-AE13-45A7-A9D1-43A77C805056}" dt="2022-01-14T17:57:36.977" v="2229" actId="20577"/>
          <ac:spMkLst>
            <pc:docMk/>
            <pc:sldMk cId="1263721207" sldId="306"/>
            <ac:spMk id="3" creationId="{10A70D30-30A0-43ED-AA97-D131D1E1ABFD}"/>
          </ac:spMkLst>
        </pc:spChg>
      </pc:sldChg>
      <pc:sldChg chg="modSp new mod">
        <pc:chgData name="Tony Nicholls" userId="2bf163a3-04b2-4569-9f41-5963ace2b9f7" providerId="ADAL" clId="{B71D56C8-AE13-45A7-A9D1-43A77C805056}" dt="2022-01-14T18:03:30.425" v="2387" actId="20577"/>
        <pc:sldMkLst>
          <pc:docMk/>
          <pc:sldMk cId="284505177" sldId="307"/>
        </pc:sldMkLst>
        <pc:spChg chg="mod">
          <ac:chgData name="Tony Nicholls" userId="2bf163a3-04b2-4569-9f41-5963ace2b9f7" providerId="ADAL" clId="{B71D56C8-AE13-45A7-A9D1-43A77C805056}" dt="2022-01-14T18:01:32.089" v="2259" actId="20577"/>
          <ac:spMkLst>
            <pc:docMk/>
            <pc:sldMk cId="284505177" sldId="307"/>
            <ac:spMk id="2" creationId="{25AD5E02-AF6A-4E90-8D90-00F30BA0E7F0}"/>
          </ac:spMkLst>
        </pc:spChg>
        <pc:spChg chg="mod">
          <ac:chgData name="Tony Nicholls" userId="2bf163a3-04b2-4569-9f41-5963ace2b9f7" providerId="ADAL" clId="{B71D56C8-AE13-45A7-A9D1-43A77C805056}" dt="2022-01-14T18:03:30.425" v="2387" actId="20577"/>
          <ac:spMkLst>
            <pc:docMk/>
            <pc:sldMk cId="284505177" sldId="307"/>
            <ac:spMk id="3" creationId="{2AA1AA20-D4E2-46A6-865F-123A32639A5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739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6609" y="1693332"/>
            <a:ext cx="7061546" cy="3062515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36609" y="5050354"/>
            <a:ext cx="7061545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3836609" y="4911965"/>
            <a:ext cx="705999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638" y="5755059"/>
            <a:ext cx="4262362" cy="1102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2"/>
            </a:gs>
            <a:gs pos="97000">
              <a:schemeClr val="accen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 descr="Untitled-6.pn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0" detail="0"/>
                    </a14:imgEffect>
                    <a14:imgEffect>
                      <a14:colorTemperature colorTemp="6874"/>
                    </a14:imgEffect>
                    <a14:imgEffect>
                      <a14:saturation sat="21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151094" y="6193730"/>
            <a:ext cx="1425500" cy="3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1/20/2022</a:t>
            </a:fld>
            <a:endParaRPr lang="en-US"/>
          </a:p>
        </p:txBody>
      </p: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F629-ECA2-4CF3-B790-9D9BDED98269}" type="datetime1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2" name="Picture 61" descr="Untitled-6.pn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0" detail="0"/>
                    </a14:imgEffect>
                    <a14:imgEffect>
                      <a14:colorTemperature colorTemp="6874"/>
                    </a14:imgEffect>
                    <a14:imgEffect>
                      <a14:saturation sat="21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151094" y="6193730"/>
            <a:ext cx="1425500" cy="3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1" name="Picture 60" descr="Untitled-6.pn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0" detail="0"/>
                    </a14:imgEffect>
                    <a14:imgEffect>
                      <a14:colorTemperature colorTemp="6874"/>
                    </a14:imgEffect>
                    <a14:imgEffect>
                      <a14:saturation sat="21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151094" y="6193730"/>
            <a:ext cx="1425500" cy="3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12866" y="6289678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54047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547" y="6230154"/>
            <a:ext cx="1422853" cy="34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3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4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Technical</a:t>
            </a:r>
            <a:br>
              <a:rPr lang="en-US" dirty="0"/>
            </a:br>
            <a:r>
              <a:rPr lang="en-US" dirty="0"/>
              <a:t>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36609" y="5050354"/>
            <a:ext cx="7061545" cy="60413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Enterprise Architecture, with examples </a:t>
            </a:r>
          </a:p>
          <a:p>
            <a:r>
              <a:rPr lang="en-US" dirty="0"/>
              <a:t>using MS .NET Blazor, Azure and GreatIdeaz trellispark</a:t>
            </a: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9A79F-2F52-4D36-9177-1189D513F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Continuity Plan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70D30-30A0-43ED-AA97-D131D1E1A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about the business response to a major incident</a:t>
            </a:r>
          </a:p>
          <a:p>
            <a:pPr lvl="1"/>
            <a:r>
              <a:rPr lang="en-US" dirty="0"/>
              <a:t>Could be related to a Disaster Recovery of a data center</a:t>
            </a:r>
          </a:p>
          <a:p>
            <a:pPr lvl="1"/>
            <a:r>
              <a:rPr lang="en-US" dirty="0"/>
              <a:t>Could be other reasons – loss of an office building, etc.</a:t>
            </a:r>
          </a:p>
          <a:p>
            <a:r>
              <a:rPr lang="en-US" dirty="0"/>
              <a:t>Communication Plan</a:t>
            </a:r>
          </a:p>
          <a:p>
            <a:r>
              <a:rPr lang="en-US" dirty="0"/>
              <a:t>Failover</a:t>
            </a:r>
          </a:p>
          <a:p>
            <a:r>
              <a:rPr lang="en-US" dirty="0"/>
              <a:t>Reduced Operations</a:t>
            </a:r>
          </a:p>
          <a:p>
            <a:r>
              <a:rPr lang="en-US" dirty="0"/>
              <a:t>Recovery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6372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BCD31-941A-4DF5-BDFB-C20D1765C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CCE6D-8B61-4523-809B-F3DE0835C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2D2E2D"/>
                </a:solidFill>
                <a:effectLst/>
                <a:latin typeface="Arial" panose="020B0604020202020204" pitchFamily="34" charset="0"/>
              </a:rPr>
              <a:t>This is an introduction to Technical Architecture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2D2E2D"/>
                </a:solidFill>
                <a:effectLst/>
                <a:latin typeface="Arial" panose="020B0604020202020204" pitchFamily="34" charset="0"/>
              </a:rPr>
              <a:t>My primary focus is application development, but we also need to consider: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solidFill>
                  <a:srgbClr val="2D2E2D"/>
                </a:solidFill>
                <a:effectLst/>
                <a:latin typeface="Arial" panose="020B0604020202020204" pitchFamily="34" charset="0"/>
              </a:rPr>
              <a:t>Hybrid Architecture</a:t>
            </a:r>
            <a:endParaRPr lang="en-US" sz="1600" dirty="0">
              <a:solidFill>
                <a:srgbClr val="2D2E2D"/>
              </a:solidFill>
              <a:latin typeface="Arial" panose="020B0604020202020204" pitchFamily="34" charset="0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solidFill>
                  <a:srgbClr val="2D2E2D"/>
                </a:solidFill>
                <a:effectLst/>
                <a:latin typeface="Arial" panose="020B0604020202020204" pitchFamily="34" charset="0"/>
              </a:rPr>
              <a:t>Security Considerations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2D2E2D"/>
                </a:solidFill>
                <a:latin typeface="Arial" panose="020B0604020202020204" pitchFamily="34" charset="0"/>
              </a:rPr>
              <a:t>High Availability​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2D2E2D"/>
                </a:solidFill>
                <a:latin typeface="Arial" panose="020B0604020202020204" pitchFamily="34" charset="0"/>
              </a:rPr>
              <a:t>Performance and Scalability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2D2E2D"/>
                </a:solidFill>
                <a:latin typeface="Arial" panose="020B0604020202020204" pitchFamily="34" charset="0"/>
              </a:rPr>
              <a:t>Backup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solidFill>
                  <a:srgbClr val="2D2E2D"/>
                </a:solidFill>
                <a:effectLst/>
                <a:latin typeface="Arial" panose="020B0604020202020204" pitchFamily="34" charset="0"/>
              </a:rPr>
              <a:t>Disaster Recovery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solidFill>
                  <a:srgbClr val="2D2E2D"/>
                </a:solidFill>
                <a:effectLst/>
                <a:latin typeface="Arial" panose="020B0604020202020204" pitchFamily="34" charset="0"/>
              </a:rPr>
              <a:t>Business Continuity Plan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D2E2D"/>
                </a:solidFill>
                <a:latin typeface="Arial" panose="020B0604020202020204" pitchFamily="34" charset="0"/>
              </a:rPr>
              <a:t>Will be doing a set of deep-dive videos on each of these topics</a:t>
            </a:r>
            <a:endParaRPr lang="en-US" sz="1800" b="0" i="0" u="none" strike="noStrike" dirty="0">
              <a:solidFill>
                <a:srgbClr val="2D2E2D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01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63DC9-4115-4E68-9E0D-4D8607BC3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Architecture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277B8-ED68-4B66-B499-938E0FAC8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Deployment Location</a:t>
            </a:r>
          </a:p>
          <a:p>
            <a:pPr lvl="1"/>
            <a:r>
              <a:rPr lang="en-US" dirty="0"/>
              <a:t>On Premise</a:t>
            </a:r>
          </a:p>
          <a:p>
            <a:pPr lvl="1"/>
            <a:r>
              <a:rPr lang="en-US" dirty="0"/>
              <a:t>Public Cloud</a:t>
            </a:r>
          </a:p>
          <a:p>
            <a:pPr lvl="1"/>
            <a:r>
              <a:rPr lang="en-US" dirty="0"/>
              <a:t>Private Cloud</a:t>
            </a:r>
          </a:p>
          <a:p>
            <a:r>
              <a:rPr lang="en-US" dirty="0"/>
              <a:t>Deployment Methods</a:t>
            </a:r>
          </a:p>
          <a:p>
            <a:pPr lvl="1"/>
            <a:r>
              <a:rPr lang="en-US" dirty="0"/>
              <a:t>Infrastructure as a Service</a:t>
            </a:r>
          </a:p>
          <a:p>
            <a:pPr lvl="1"/>
            <a:r>
              <a:rPr lang="en-US" dirty="0"/>
              <a:t>Platform as a Service</a:t>
            </a:r>
          </a:p>
          <a:p>
            <a:pPr lvl="1"/>
            <a:r>
              <a:rPr lang="en-US" dirty="0"/>
              <a:t>Software as a Service</a:t>
            </a:r>
          </a:p>
          <a:p>
            <a:r>
              <a:rPr lang="en-US" dirty="0"/>
              <a:t>Cloud Services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3707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91113-7837-422D-954F-7D5A73AFC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Considerations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85904-E8CA-4EB2-AEC4-FE1E92ACC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Secure by Design - GDPR</a:t>
            </a:r>
          </a:p>
          <a:p>
            <a:r>
              <a:rPr lang="en-US" dirty="0"/>
              <a:t>Standards based framework</a:t>
            </a:r>
          </a:p>
          <a:p>
            <a:r>
              <a:rPr lang="en-US" dirty="0"/>
              <a:t>Separation of Concerns</a:t>
            </a:r>
          </a:p>
          <a:p>
            <a:r>
              <a:rPr lang="en-US"/>
              <a:t>Overlapping Defense </a:t>
            </a:r>
            <a:r>
              <a:rPr lang="en-US" dirty="0"/>
              <a:t>in Depth</a:t>
            </a:r>
          </a:p>
          <a:p>
            <a:r>
              <a:rPr lang="en-US" dirty="0"/>
              <a:t>Identity Management</a:t>
            </a:r>
          </a:p>
          <a:p>
            <a:r>
              <a:rPr lang="en-US" dirty="0"/>
              <a:t>Firewalls and Intrusion Detection / Prevention</a:t>
            </a:r>
          </a:p>
          <a:p>
            <a:r>
              <a:rPr lang="en-US" dirty="0"/>
              <a:t>Anti-Virus / Malware</a:t>
            </a:r>
          </a:p>
          <a:p>
            <a:r>
              <a:rPr lang="en-US" dirty="0"/>
              <a:t>Monitoring and Alerting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6478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C9673-3893-485F-BA50-F680E1DBA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Availability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38714-EEB1-4076-9F4B-7C895696C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Data Storage</a:t>
            </a:r>
          </a:p>
          <a:p>
            <a:pPr lvl="1"/>
            <a:r>
              <a:rPr lang="en-US" dirty="0"/>
              <a:t>RAID Disks</a:t>
            </a:r>
          </a:p>
          <a:p>
            <a:pPr lvl="1"/>
            <a:r>
              <a:rPr lang="en-US" dirty="0"/>
              <a:t>Storage Area Networks</a:t>
            </a:r>
          </a:p>
          <a:p>
            <a:pPr lvl="1"/>
            <a:r>
              <a:rPr lang="en-US" dirty="0"/>
              <a:t>Cloud Storage</a:t>
            </a:r>
          </a:p>
          <a:p>
            <a:r>
              <a:rPr lang="en-US" dirty="0"/>
              <a:t>Database Options</a:t>
            </a:r>
          </a:p>
          <a:p>
            <a:pPr lvl="1"/>
            <a:r>
              <a:rPr lang="en-US" dirty="0"/>
              <a:t>Clustered servers</a:t>
            </a:r>
          </a:p>
          <a:p>
            <a:pPr lvl="1"/>
            <a:r>
              <a:rPr lang="en-US" dirty="0"/>
              <a:t>Always on Availability Groups</a:t>
            </a:r>
          </a:p>
          <a:p>
            <a:pPr lvl="1"/>
            <a:r>
              <a:rPr lang="en-US" dirty="0"/>
              <a:t>Cloud Databases</a:t>
            </a:r>
          </a:p>
          <a:p>
            <a:r>
              <a:rPr lang="en-US" dirty="0"/>
              <a:t>Workflow</a:t>
            </a:r>
          </a:p>
          <a:p>
            <a:pPr lvl="1"/>
            <a:r>
              <a:rPr lang="en-US" dirty="0"/>
              <a:t>Load Balanced Servers</a:t>
            </a:r>
          </a:p>
          <a:p>
            <a:pPr lvl="1"/>
            <a:r>
              <a:rPr lang="en-US" dirty="0"/>
              <a:t>Cloud Services</a:t>
            </a:r>
          </a:p>
          <a:p>
            <a:pPr lvl="1"/>
            <a:r>
              <a:rPr lang="en-US" dirty="0"/>
              <a:t>SaaS Applications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123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5E02-AF6A-4E90-8D90-00F30BA0E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and Scalability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1AA20-D4E2-46A6-865F-123A32639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Measuring key performance indicators</a:t>
            </a:r>
          </a:p>
          <a:p>
            <a:r>
              <a:rPr lang="en-US" dirty="0"/>
              <a:t>Hunting for bottlenecks</a:t>
            </a:r>
          </a:p>
          <a:p>
            <a:r>
              <a:rPr lang="en-US"/>
              <a:t>Optimizing Solutions</a:t>
            </a:r>
            <a:endParaRPr lang="en-US" dirty="0"/>
          </a:p>
          <a:p>
            <a:r>
              <a:rPr lang="en-US" dirty="0"/>
              <a:t>Scaling Solutions</a:t>
            </a:r>
          </a:p>
          <a:p>
            <a:pPr lvl="1"/>
            <a:r>
              <a:rPr lang="en-US" dirty="0"/>
              <a:t>Vertical</a:t>
            </a:r>
          </a:p>
          <a:p>
            <a:pPr lvl="1"/>
            <a:r>
              <a:rPr lang="en-US" dirty="0"/>
              <a:t>Horizontal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450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9FA01-7DFE-4E1B-BC01-07698169B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Backup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1E313-C0FD-495B-8B73-CF97370E4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Databases</a:t>
            </a:r>
          </a:p>
          <a:p>
            <a:r>
              <a:rPr lang="en-US" dirty="0"/>
              <a:t>File Storage (Server and Personal Devices)</a:t>
            </a:r>
          </a:p>
          <a:p>
            <a:r>
              <a:rPr lang="en-US" dirty="0"/>
              <a:t>Email</a:t>
            </a:r>
          </a:p>
          <a:p>
            <a:r>
              <a:rPr lang="en-US" dirty="0"/>
              <a:t>Cloud Storage</a:t>
            </a:r>
          </a:p>
          <a:p>
            <a:r>
              <a:rPr lang="en-US" dirty="0"/>
              <a:t>Servers and Devices</a:t>
            </a:r>
          </a:p>
          <a:p>
            <a:r>
              <a:rPr lang="en-US" dirty="0"/>
              <a:t>Configuration</a:t>
            </a:r>
          </a:p>
          <a:p>
            <a:r>
              <a:rPr lang="en-US" dirty="0"/>
              <a:t>Software Code Repositories</a:t>
            </a:r>
          </a:p>
        </p:txBody>
      </p:sp>
    </p:spTree>
    <p:extLst>
      <p:ext uri="{BB962C8B-B14F-4D97-AF65-F5344CB8AC3E}">
        <p14:creationId xmlns:p14="http://schemas.microsoft.com/office/powerpoint/2010/main" val="12573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9FA01-7DFE-4E1B-BC01-07698169B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Considerations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1E313-C0FD-495B-8B73-CF97370E4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Encryption</a:t>
            </a:r>
          </a:p>
          <a:p>
            <a:r>
              <a:rPr lang="en-US" dirty="0"/>
              <a:t>Data Consistency on restore</a:t>
            </a:r>
          </a:p>
          <a:p>
            <a:r>
              <a:rPr lang="en-US" dirty="0"/>
              <a:t>Offsite – copy to DR Site</a:t>
            </a:r>
          </a:p>
          <a:p>
            <a:r>
              <a:rPr lang="en-US" dirty="0"/>
              <a:t>Scheduled with monitoring</a:t>
            </a:r>
          </a:p>
          <a:p>
            <a:r>
              <a:rPr lang="en-US" dirty="0"/>
              <a:t>Test recovery</a:t>
            </a:r>
          </a:p>
          <a:p>
            <a:r>
              <a:rPr lang="en-US" dirty="0"/>
              <a:t>Shadow/Feral IT Solutions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389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30C0B-3E00-4D15-A82D-02F84BCB6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Disaster Recovery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B53D8-FBED-41C5-9630-8BA41C2FA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For when things really go wrong, and you lose a data center!</a:t>
            </a:r>
          </a:p>
          <a:p>
            <a:r>
              <a:rPr lang="en-US" dirty="0"/>
              <a:t>Primary and Secondary Data Centers</a:t>
            </a:r>
          </a:p>
          <a:p>
            <a:pPr lvl="1"/>
            <a:r>
              <a:rPr lang="en-US" dirty="0"/>
              <a:t>Geographically separated – ideally at least 300km</a:t>
            </a:r>
          </a:p>
          <a:p>
            <a:pPr lvl="1"/>
            <a:r>
              <a:rPr lang="en-US" dirty="0"/>
              <a:t>Hot, Warm and Cold Secondary</a:t>
            </a:r>
          </a:p>
          <a:p>
            <a:r>
              <a:rPr lang="en-US" dirty="0"/>
              <a:t>Key Requirements (per solution/environment):</a:t>
            </a:r>
          </a:p>
          <a:p>
            <a:pPr lvl="1"/>
            <a:r>
              <a:rPr lang="en-US" dirty="0"/>
              <a:t>Recovery Time Objective (RTO) – how quickly must you restore operations?</a:t>
            </a:r>
          </a:p>
          <a:p>
            <a:pPr lvl="1"/>
            <a:r>
              <a:rPr lang="en-US" dirty="0"/>
              <a:t>Recovery Point Objective (RPO) – how much data can you lose?</a:t>
            </a:r>
          </a:p>
          <a:p>
            <a:r>
              <a:rPr lang="en-US" dirty="0"/>
              <a:t>Key Processes</a:t>
            </a:r>
          </a:p>
          <a:p>
            <a:pPr lvl="1"/>
            <a:r>
              <a:rPr lang="en-US" dirty="0"/>
              <a:t>Failover</a:t>
            </a:r>
          </a:p>
          <a:p>
            <a:pPr lvl="1"/>
            <a:r>
              <a:rPr lang="en-US" dirty="0"/>
              <a:t>Recovery</a:t>
            </a:r>
          </a:p>
          <a:p>
            <a:r>
              <a:rPr lang="en-CA" dirty="0"/>
              <a:t>Key technologies:</a:t>
            </a:r>
          </a:p>
          <a:p>
            <a:pPr lvl="1"/>
            <a:r>
              <a:rPr lang="en-CA" dirty="0"/>
              <a:t>Backups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6710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Great Ideaz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034EA1"/>
      </a:accent1>
      <a:accent2>
        <a:srgbClr val="50B748"/>
      </a:accent2>
      <a:accent3>
        <a:srgbClr val="959795"/>
      </a:accent3>
      <a:accent4>
        <a:srgbClr val="FF0000"/>
      </a:accent4>
      <a:accent5>
        <a:srgbClr val="E9EAE9"/>
      </a:accent5>
      <a:accent6>
        <a:srgbClr val="A0D89C"/>
      </a:accent6>
      <a:hlink>
        <a:srgbClr val="034EA1"/>
      </a:hlink>
      <a:folHlink>
        <a:srgbClr val="808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eat Ideaz PowerPoint Template - 20160329" id="{67286E25-2935-4CFA-94BE-E987C65E61A8}" vid="{601DE12C-B5C3-4FCC-8B10-5D054AAD0B26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baa8968-7af4-4138-b804-c898d6c7a44d" xsi:nil="true"/>
    <lcf76f155ced4ddcb4097134ff3c332f xmlns="10037884-5e6e-4e9f-8183-989ef391f68f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B393563EDACF418B89D448AAD7E933" ma:contentTypeVersion="15" ma:contentTypeDescription="Create a new document." ma:contentTypeScope="" ma:versionID="dbe82b19df786e2ad4c0f11260243215">
  <xsd:schema xmlns:xsd="http://www.w3.org/2001/XMLSchema" xmlns:xs="http://www.w3.org/2001/XMLSchema" xmlns:p="http://schemas.microsoft.com/office/2006/metadata/properties" xmlns:ns2="10037884-5e6e-4e9f-8183-989ef391f68f" xmlns:ns3="5baa8968-7af4-4138-b804-c898d6c7a44d" targetNamespace="http://schemas.microsoft.com/office/2006/metadata/properties" ma:root="true" ma:fieldsID="82d2a753b85dd4c89c6f04d33ba3e94e" ns2:_="" ns3:_="">
    <xsd:import namespace="10037884-5e6e-4e9f-8183-989ef391f68f"/>
    <xsd:import namespace="5baa8968-7af4-4138-b804-c898d6c7a4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037884-5e6e-4e9f-8183-989ef391f6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1dcd726-20ab-499e-9d09-c8c0a4ad45d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aa8968-7af4-4138-b804-c898d6c7a44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5010ea9-27e7-4985-96af-282e70546ebf}" ma:internalName="TaxCatchAll" ma:showField="CatchAllData" ma:web="5baa8968-7af4-4138-b804-c898d6c7a4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56DA97-BFCD-46D4-9A10-12BFA814DBF0}">
  <ds:schemaRefs>
    <ds:schemaRef ds:uri="http://www.w3.org/XML/1998/namespace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10037884-5e6e-4e9f-8183-989ef391f68f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9CE5FE2-A2F7-4AB2-8509-775A78039C4D}"/>
</file>

<file path=customXml/itemProps3.xml><?xml version="1.0" encoding="utf-8"?>
<ds:datastoreItem xmlns:ds="http://schemas.openxmlformats.org/officeDocument/2006/customXml" ds:itemID="{92F2AB63-DA42-4AC3-9B25-B8C38C26E4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Great Ideaz PowerPoint Template - 20160329</Template>
  <TotalTime>2879</TotalTime>
  <Words>337</Words>
  <Application>Microsoft Office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Diamond Grid 16x9</vt:lpstr>
      <vt:lpstr>Technical Architecture</vt:lpstr>
      <vt:lpstr>Overview</vt:lpstr>
      <vt:lpstr>Hybrid Architecture</vt:lpstr>
      <vt:lpstr>Security Considerations</vt:lpstr>
      <vt:lpstr>High Availability</vt:lpstr>
      <vt:lpstr>Performance and Scalability</vt:lpstr>
      <vt:lpstr>Things to Backup</vt:lpstr>
      <vt:lpstr>Backup Considerations</vt:lpstr>
      <vt:lpstr>Disaster Recovery</vt:lpstr>
      <vt:lpstr>Business Continuity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Tony Nicholls</dc:creator>
  <cp:keywords/>
  <cp:lastModifiedBy>Tony Nicholls</cp:lastModifiedBy>
  <cp:revision>7</cp:revision>
  <dcterms:created xsi:type="dcterms:W3CDTF">2022-01-11T15:31:34Z</dcterms:created>
  <dcterms:modified xsi:type="dcterms:W3CDTF">2022-01-20T18:36:02Z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  <property fmtid="{D5CDD505-2E9C-101B-9397-08002B2CF9AE}" pid="3" name="ContentTypeId">
    <vt:lpwstr>0x01010043B393563EDACF418B89D448AAD7E933</vt:lpwstr>
  </property>
</Properties>
</file>